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1" r:id="rId6"/>
    <p:sldId id="263" r:id="rId7"/>
    <p:sldId id="262" r:id="rId8"/>
    <p:sldId id="264" r:id="rId9"/>
    <p:sldId id="269" r:id="rId10"/>
    <p:sldId id="267" r:id="rId11"/>
    <p:sldId id="271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dnarek, Wiktor D." initials="BWD" lastIdx="0" clrIdx="0">
    <p:extLst>
      <p:ext uri="{19B8F6BF-5375-455C-9EA6-DF929625EA0E}">
        <p15:presenceInfo xmlns:p15="http://schemas.microsoft.com/office/powerpoint/2012/main" userId="Bednarek, Wiktor D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373A"/>
    <a:srgbClr val="560F1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44" d="100"/>
          <a:sy n="44" d="100"/>
        </p:scale>
        <p:origin x="17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dnarek, Wiktor D." userId="ac80ad15-fc93-49d1-bf26-0ab1170e2fe0" providerId="ADAL" clId="{96BE4F16-4FE6-465E-BD74-21C669316080}"/>
  </pc:docChgLst>
  <pc:docChgLst>
    <pc:chgData name="Bednarek, Wiktor D." userId="ac80ad15-fc93-49d1-bf26-0ab1170e2fe0" providerId="ADAL" clId="{C737789E-FCEC-4F4C-97F4-ECC1E95AB0D9}"/>
    <pc:docChg chg="custSel modSld">
      <pc:chgData name="Bednarek, Wiktor D." userId="ac80ad15-fc93-49d1-bf26-0ab1170e2fe0" providerId="ADAL" clId="{C737789E-FCEC-4F4C-97F4-ECC1E95AB0D9}" dt="2019-02-05T01:34:32.229" v="0" actId="478"/>
      <pc:docMkLst>
        <pc:docMk/>
      </pc:docMkLst>
      <pc:sldChg chg="delSp delAnim">
        <pc:chgData name="Bednarek, Wiktor D." userId="ac80ad15-fc93-49d1-bf26-0ab1170e2fe0" providerId="ADAL" clId="{C737789E-FCEC-4F4C-97F4-ECC1E95AB0D9}" dt="2019-02-05T01:34:32.229" v="0" actId="478"/>
        <pc:sldMkLst>
          <pc:docMk/>
          <pc:sldMk cId="1842280350" sldId="257"/>
        </pc:sldMkLst>
        <pc:picChg chg="del">
          <ac:chgData name="Bednarek, Wiktor D." userId="ac80ad15-fc93-49d1-bf26-0ab1170e2fe0" providerId="ADAL" clId="{C737789E-FCEC-4F4C-97F4-ECC1E95AB0D9}" dt="2019-02-05T01:34:32.229" v="0" actId="478"/>
          <ac:picMkLst>
            <pc:docMk/>
            <pc:sldMk cId="1842280350" sldId="257"/>
            <ac:picMk id="11" creationId="{501A4BA4-0A0B-48F0-9615-F27A0C827689}"/>
          </ac:picMkLst>
        </pc:picChg>
      </pc:sldChg>
    </pc:docChg>
  </pc:docChgLst>
  <pc:docChgLst>
    <pc:chgData name="Bednarek, Wiktor D." userId="ac80ad15-fc93-49d1-bf26-0ab1170e2fe0" providerId="ADAL" clId="{B33D17E2-D9E7-E04A-B644-55D3C1D5E4FA}"/>
    <pc:docChg chg="undo custSel modSld">
      <pc:chgData name="Bednarek, Wiktor D." userId="ac80ad15-fc93-49d1-bf26-0ab1170e2fe0" providerId="ADAL" clId="{B33D17E2-D9E7-E04A-B644-55D3C1D5E4FA}" dt="2019-03-01T17:51:38.676" v="836" actId="1076"/>
      <pc:docMkLst>
        <pc:docMk/>
      </pc:docMkLst>
      <pc:sldChg chg="delSp modSp">
        <pc:chgData name="Bednarek, Wiktor D." userId="ac80ad15-fc93-49d1-bf26-0ab1170e2fe0" providerId="ADAL" clId="{B33D17E2-D9E7-E04A-B644-55D3C1D5E4FA}" dt="2019-03-01T17:47:59.103" v="835" actId="20577"/>
        <pc:sldMkLst>
          <pc:docMk/>
          <pc:sldMk cId="237877651" sldId="256"/>
        </pc:sldMkLst>
        <pc:spChg chg="del mod">
          <ac:chgData name="Bednarek, Wiktor D." userId="ac80ad15-fc93-49d1-bf26-0ab1170e2fe0" providerId="ADAL" clId="{B33D17E2-D9E7-E04A-B644-55D3C1D5E4FA}" dt="2019-03-01T17:47:50.199" v="815" actId="21"/>
          <ac:spMkLst>
            <pc:docMk/>
            <pc:sldMk cId="237877651" sldId="256"/>
            <ac:spMk id="3" creationId="{36DF72EA-CCA7-4B24-8519-43278EB15D9F}"/>
          </ac:spMkLst>
        </pc:spChg>
        <pc:spChg chg="mod">
          <ac:chgData name="Bednarek, Wiktor D." userId="ac80ad15-fc93-49d1-bf26-0ab1170e2fe0" providerId="ADAL" clId="{B33D17E2-D9E7-E04A-B644-55D3C1D5E4FA}" dt="2019-03-01T17:47:59.103" v="835" actId="20577"/>
          <ac:spMkLst>
            <pc:docMk/>
            <pc:sldMk cId="237877651" sldId="256"/>
            <ac:spMk id="7" creationId="{DEB72B1C-D5B7-42E1-AD50-F61C6108EAF4}"/>
          </ac:spMkLst>
        </pc:spChg>
      </pc:sldChg>
      <pc:sldChg chg="delSp modSp">
        <pc:chgData name="Bednarek, Wiktor D." userId="ac80ad15-fc93-49d1-bf26-0ab1170e2fe0" providerId="ADAL" clId="{B33D17E2-D9E7-E04A-B644-55D3C1D5E4FA}" dt="2019-03-01T17:11:47.834" v="2" actId="1076"/>
        <pc:sldMkLst>
          <pc:docMk/>
          <pc:sldMk cId="1842280350" sldId="257"/>
        </pc:sldMkLst>
        <pc:spChg chg="del">
          <ac:chgData name="Bednarek, Wiktor D." userId="ac80ad15-fc93-49d1-bf26-0ab1170e2fe0" providerId="ADAL" clId="{B33D17E2-D9E7-E04A-B644-55D3C1D5E4FA}" dt="2019-03-01T17:11:39.373" v="0" actId="21"/>
          <ac:spMkLst>
            <pc:docMk/>
            <pc:sldMk cId="1842280350" sldId="257"/>
            <ac:spMk id="7" creationId="{DEB72B1C-D5B7-42E1-AD50-F61C6108EAF4}"/>
          </ac:spMkLst>
        </pc:spChg>
        <pc:picChg chg="mod">
          <ac:chgData name="Bednarek, Wiktor D." userId="ac80ad15-fc93-49d1-bf26-0ab1170e2fe0" providerId="ADAL" clId="{B33D17E2-D9E7-E04A-B644-55D3C1D5E4FA}" dt="2019-03-01T17:11:44.449" v="1" actId="1076"/>
          <ac:picMkLst>
            <pc:docMk/>
            <pc:sldMk cId="1842280350" sldId="257"/>
            <ac:picMk id="5" creationId="{F1E03E90-807D-4E92-B7C7-7A6BE9A2DFE7}"/>
          </ac:picMkLst>
        </pc:picChg>
        <pc:picChg chg="mod">
          <ac:chgData name="Bednarek, Wiktor D." userId="ac80ad15-fc93-49d1-bf26-0ab1170e2fe0" providerId="ADAL" clId="{B33D17E2-D9E7-E04A-B644-55D3C1D5E4FA}" dt="2019-03-01T17:11:47.834" v="2" actId="1076"/>
          <ac:picMkLst>
            <pc:docMk/>
            <pc:sldMk cId="1842280350" sldId="257"/>
            <ac:picMk id="9" creationId="{428D806D-E5FF-47DC-A7B8-04082AE85C61}"/>
          </ac:picMkLst>
        </pc:picChg>
      </pc:sldChg>
      <pc:sldChg chg="modSp">
        <pc:chgData name="Bednarek, Wiktor D." userId="ac80ad15-fc93-49d1-bf26-0ab1170e2fe0" providerId="ADAL" clId="{B33D17E2-D9E7-E04A-B644-55D3C1D5E4FA}" dt="2019-03-01T17:14:02.022" v="72" actId="20577"/>
        <pc:sldMkLst>
          <pc:docMk/>
          <pc:sldMk cId="2517583199" sldId="258"/>
        </pc:sldMkLst>
        <pc:spChg chg="mod">
          <ac:chgData name="Bednarek, Wiktor D." userId="ac80ad15-fc93-49d1-bf26-0ab1170e2fe0" providerId="ADAL" clId="{B33D17E2-D9E7-E04A-B644-55D3C1D5E4FA}" dt="2019-03-01T17:14:02.022" v="72" actId="20577"/>
          <ac:spMkLst>
            <pc:docMk/>
            <pc:sldMk cId="2517583199" sldId="258"/>
            <ac:spMk id="7" creationId="{DEB72B1C-D5B7-42E1-AD50-F61C6108EAF4}"/>
          </ac:spMkLst>
        </pc:spChg>
        <pc:picChg chg="mod">
          <ac:chgData name="Bednarek, Wiktor D." userId="ac80ad15-fc93-49d1-bf26-0ab1170e2fe0" providerId="ADAL" clId="{B33D17E2-D9E7-E04A-B644-55D3C1D5E4FA}" dt="2019-03-01T17:13:04.422" v="52" actId="1076"/>
          <ac:picMkLst>
            <pc:docMk/>
            <pc:sldMk cId="2517583199" sldId="258"/>
            <ac:picMk id="6" creationId="{72756D3D-11CF-4341-8355-7F5BAC6A43F2}"/>
          </ac:picMkLst>
        </pc:picChg>
      </pc:sldChg>
      <pc:sldChg chg="modSp">
        <pc:chgData name="Bednarek, Wiktor D." userId="ac80ad15-fc93-49d1-bf26-0ab1170e2fe0" providerId="ADAL" clId="{B33D17E2-D9E7-E04A-B644-55D3C1D5E4FA}" dt="2019-03-01T17:16:32.145" v="201" actId="1076"/>
        <pc:sldMkLst>
          <pc:docMk/>
          <pc:sldMk cId="2650901166" sldId="259"/>
        </pc:sldMkLst>
        <pc:spChg chg="mod">
          <ac:chgData name="Bednarek, Wiktor D." userId="ac80ad15-fc93-49d1-bf26-0ab1170e2fe0" providerId="ADAL" clId="{B33D17E2-D9E7-E04A-B644-55D3C1D5E4FA}" dt="2019-03-01T17:16:32.145" v="201" actId="1076"/>
          <ac:spMkLst>
            <pc:docMk/>
            <pc:sldMk cId="2650901166" sldId="259"/>
            <ac:spMk id="2" creationId="{08604CDD-9423-4BF1-B7B9-E2AB6DF1FA3C}"/>
          </ac:spMkLst>
        </pc:spChg>
      </pc:sldChg>
      <pc:sldChg chg="modSp">
        <pc:chgData name="Bednarek, Wiktor D." userId="ac80ad15-fc93-49d1-bf26-0ab1170e2fe0" providerId="ADAL" clId="{B33D17E2-D9E7-E04A-B644-55D3C1D5E4FA}" dt="2019-03-01T17:18:07.031" v="316" actId="20577"/>
        <pc:sldMkLst>
          <pc:docMk/>
          <pc:sldMk cId="3153323146" sldId="261"/>
        </pc:sldMkLst>
        <pc:spChg chg="mod">
          <ac:chgData name="Bednarek, Wiktor D." userId="ac80ad15-fc93-49d1-bf26-0ab1170e2fe0" providerId="ADAL" clId="{B33D17E2-D9E7-E04A-B644-55D3C1D5E4FA}" dt="2019-03-01T17:18:07.031" v="316" actId="20577"/>
          <ac:spMkLst>
            <pc:docMk/>
            <pc:sldMk cId="3153323146" sldId="261"/>
            <ac:spMk id="2" creationId="{08604CDD-9423-4BF1-B7B9-E2AB6DF1FA3C}"/>
          </ac:spMkLst>
        </pc:spChg>
      </pc:sldChg>
      <pc:sldChg chg="modSp">
        <pc:chgData name="Bednarek, Wiktor D." userId="ac80ad15-fc93-49d1-bf26-0ab1170e2fe0" providerId="ADAL" clId="{B33D17E2-D9E7-E04A-B644-55D3C1D5E4FA}" dt="2019-03-01T17:21:07.301" v="365" actId="22"/>
        <pc:sldMkLst>
          <pc:docMk/>
          <pc:sldMk cId="1202950163" sldId="262"/>
        </pc:sldMkLst>
        <pc:spChg chg="mod">
          <ac:chgData name="Bednarek, Wiktor D." userId="ac80ad15-fc93-49d1-bf26-0ab1170e2fe0" providerId="ADAL" clId="{B33D17E2-D9E7-E04A-B644-55D3C1D5E4FA}" dt="2019-03-01T17:21:07.301" v="365" actId="22"/>
          <ac:spMkLst>
            <pc:docMk/>
            <pc:sldMk cId="1202950163" sldId="262"/>
            <ac:spMk id="2" creationId="{08604CDD-9423-4BF1-B7B9-E2AB6DF1FA3C}"/>
          </ac:spMkLst>
        </pc:spChg>
      </pc:sldChg>
      <pc:sldChg chg="modSp">
        <pc:chgData name="Bednarek, Wiktor D." userId="ac80ad15-fc93-49d1-bf26-0ab1170e2fe0" providerId="ADAL" clId="{B33D17E2-D9E7-E04A-B644-55D3C1D5E4FA}" dt="2019-03-01T17:51:38.676" v="836" actId="1076"/>
        <pc:sldMkLst>
          <pc:docMk/>
          <pc:sldMk cId="2874644688" sldId="263"/>
        </pc:sldMkLst>
        <pc:spChg chg="mod">
          <ac:chgData name="Bednarek, Wiktor D." userId="ac80ad15-fc93-49d1-bf26-0ab1170e2fe0" providerId="ADAL" clId="{B33D17E2-D9E7-E04A-B644-55D3C1D5E4FA}" dt="2019-03-01T17:19:05.673" v="362" actId="20577"/>
          <ac:spMkLst>
            <pc:docMk/>
            <pc:sldMk cId="2874644688" sldId="263"/>
            <ac:spMk id="2" creationId="{08604CDD-9423-4BF1-B7B9-E2AB6DF1FA3C}"/>
          </ac:spMkLst>
        </pc:spChg>
        <pc:picChg chg="mod">
          <ac:chgData name="Bednarek, Wiktor D." userId="ac80ad15-fc93-49d1-bf26-0ab1170e2fe0" providerId="ADAL" clId="{B33D17E2-D9E7-E04A-B644-55D3C1D5E4FA}" dt="2019-03-01T17:51:38.676" v="836" actId="1076"/>
          <ac:picMkLst>
            <pc:docMk/>
            <pc:sldMk cId="2874644688" sldId="263"/>
            <ac:picMk id="4" creationId="{ED290FD3-9E50-46DA-B1C8-E16EB619F806}"/>
          </ac:picMkLst>
        </pc:picChg>
      </pc:sldChg>
      <pc:sldChg chg="modSp">
        <pc:chgData name="Bednarek, Wiktor D." userId="ac80ad15-fc93-49d1-bf26-0ab1170e2fe0" providerId="ADAL" clId="{B33D17E2-D9E7-E04A-B644-55D3C1D5E4FA}" dt="2019-03-01T17:34:35.016" v="810" actId="20577"/>
        <pc:sldMkLst>
          <pc:docMk/>
          <pc:sldMk cId="1226151492" sldId="264"/>
        </pc:sldMkLst>
        <pc:spChg chg="mod">
          <ac:chgData name="Bednarek, Wiktor D." userId="ac80ad15-fc93-49d1-bf26-0ab1170e2fe0" providerId="ADAL" clId="{B33D17E2-D9E7-E04A-B644-55D3C1D5E4FA}" dt="2019-03-01T17:34:35.016" v="810" actId="20577"/>
          <ac:spMkLst>
            <pc:docMk/>
            <pc:sldMk cId="1226151492" sldId="264"/>
            <ac:spMk id="17" creationId="{49AB43A7-E715-4A4F-87A2-FE4FD1ACA770}"/>
          </ac:spMkLst>
        </pc:spChg>
      </pc:sldChg>
      <pc:sldChg chg="modSp">
        <pc:chgData name="Bednarek, Wiktor D." userId="ac80ad15-fc93-49d1-bf26-0ab1170e2fe0" providerId="ADAL" clId="{B33D17E2-D9E7-E04A-B644-55D3C1D5E4FA}" dt="2019-03-01T17:25:19.443" v="475" actId="20577"/>
        <pc:sldMkLst>
          <pc:docMk/>
          <pc:sldMk cId="453581068" sldId="267"/>
        </pc:sldMkLst>
        <pc:spChg chg="mod">
          <ac:chgData name="Bednarek, Wiktor D." userId="ac80ad15-fc93-49d1-bf26-0ab1170e2fe0" providerId="ADAL" clId="{B33D17E2-D9E7-E04A-B644-55D3C1D5E4FA}" dt="2019-03-01T17:25:19.443" v="475" actId="20577"/>
          <ac:spMkLst>
            <pc:docMk/>
            <pc:sldMk cId="453581068" sldId="267"/>
            <ac:spMk id="17" creationId="{49AB43A7-E715-4A4F-87A2-FE4FD1ACA770}"/>
          </ac:spMkLst>
        </pc:spChg>
      </pc:sldChg>
      <pc:sldChg chg="modSp">
        <pc:chgData name="Bednarek, Wiktor D." userId="ac80ad15-fc93-49d1-bf26-0ab1170e2fe0" providerId="ADAL" clId="{B33D17E2-D9E7-E04A-B644-55D3C1D5E4FA}" dt="2019-03-01T17:24:10.713" v="428" actId="20577"/>
        <pc:sldMkLst>
          <pc:docMk/>
          <pc:sldMk cId="3689691206" sldId="269"/>
        </pc:sldMkLst>
        <pc:spChg chg="mod">
          <ac:chgData name="Bednarek, Wiktor D." userId="ac80ad15-fc93-49d1-bf26-0ab1170e2fe0" providerId="ADAL" clId="{B33D17E2-D9E7-E04A-B644-55D3C1D5E4FA}" dt="2019-03-01T17:24:10.713" v="428" actId="20577"/>
          <ac:spMkLst>
            <pc:docMk/>
            <pc:sldMk cId="3689691206" sldId="269"/>
            <ac:spMk id="17" creationId="{49AB43A7-E715-4A4F-87A2-FE4FD1ACA770}"/>
          </ac:spMkLst>
        </pc:spChg>
      </pc:sldChg>
      <pc:sldChg chg="modSp">
        <pc:chgData name="Bednarek, Wiktor D." userId="ac80ad15-fc93-49d1-bf26-0ab1170e2fe0" providerId="ADAL" clId="{B33D17E2-D9E7-E04A-B644-55D3C1D5E4FA}" dt="2019-03-01T17:27:34.923" v="615" actId="20577"/>
        <pc:sldMkLst>
          <pc:docMk/>
          <pc:sldMk cId="4189141202" sldId="271"/>
        </pc:sldMkLst>
        <pc:spChg chg="mod">
          <ac:chgData name="Bednarek, Wiktor D." userId="ac80ad15-fc93-49d1-bf26-0ab1170e2fe0" providerId="ADAL" clId="{B33D17E2-D9E7-E04A-B644-55D3C1D5E4FA}" dt="2019-03-01T17:27:34.923" v="615" actId="20577"/>
          <ac:spMkLst>
            <pc:docMk/>
            <pc:sldMk cId="4189141202" sldId="271"/>
            <ac:spMk id="17" creationId="{49AB43A7-E715-4A4F-87A2-FE4FD1ACA770}"/>
          </ac:spMkLst>
        </pc:spChg>
      </pc:sldChg>
      <pc:sldChg chg="modSp">
        <pc:chgData name="Bednarek, Wiktor D." userId="ac80ad15-fc93-49d1-bf26-0ab1170e2fe0" providerId="ADAL" clId="{B33D17E2-D9E7-E04A-B644-55D3C1D5E4FA}" dt="2019-03-01T17:31:06.412" v="759" actId="20577"/>
        <pc:sldMkLst>
          <pc:docMk/>
          <pc:sldMk cId="2915342860" sldId="275"/>
        </pc:sldMkLst>
        <pc:spChg chg="mod">
          <ac:chgData name="Bednarek, Wiktor D." userId="ac80ad15-fc93-49d1-bf26-0ab1170e2fe0" providerId="ADAL" clId="{B33D17E2-D9E7-E04A-B644-55D3C1D5E4FA}" dt="2019-03-01T17:31:06.412" v="759" actId="20577"/>
          <ac:spMkLst>
            <pc:docMk/>
            <pc:sldMk cId="2915342860" sldId="275"/>
            <ac:spMk id="17" creationId="{49AB43A7-E715-4A4F-87A2-FE4FD1ACA770}"/>
          </ac:spMkLst>
        </pc:spChg>
      </pc:sldChg>
      <pc:sldChg chg="modSp">
        <pc:chgData name="Bednarek, Wiktor D." userId="ac80ad15-fc93-49d1-bf26-0ab1170e2fe0" providerId="ADAL" clId="{B33D17E2-D9E7-E04A-B644-55D3C1D5E4FA}" dt="2019-03-01T17:35:52.018" v="814" actId="313"/>
        <pc:sldMkLst>
          <pc:docMk/>
          <pc:sldMk cId="3843179221" sldId="276"/>
        </pc:sldMkLst>
        <pc:spChg chg="mod">
          <ac:chgData name="Bednarek, Wiktor D." userId="ac80ad15-fc93-49d1-bf26-0ab1170e2fe0" providerId="ADAL" clId="{B33D17E2-D9E7-E04A-B644-55D3C1D5E4FA}" dt="2019-03-01T17:35:52.018" v="814" actId="313"/>
          <ac:spMkLst>
            <pc:docMk/>
            <pc:sldMk cId="3843179221" sldId="276"/>
            <ac:spMk id="17" creationId="{49AB43A7-E715-4A4F-87A2-FE4FD1ACA770}"/>
          </ac:spMkLst>
        </pc:spChg>
      </pc:sldChg>
    </pc:docChg>
  </pc:docChgLst>
  <pc:docChgLst>
    <pc:chgData name="Bednarek, Wiktor D." userId="ac80ad15-fc93-49d1-bf26-0ab1170e2fe0" providerId="ADAL" clId="{2B6DCBF4-3A6E-4BFD-91DB-52C7D4476C4B}"/>
    <pc:docChg chg="undo redo custSel mod addSld delSld modSld sldOrd">
      <pc:chgData name="Bednarek, Wiktor D." userId="ac80ad15-fc93-49d1-bf26-0ab1170e2fe0" providerId="ADAL" clId="{2B6DCBF4-3A6E-4BFD-91DB-52C7D4476C4B}" dt="2019-03-15T19:14:45.948" v="1576" actId="1076"/>
      <pc:docMkLst>
        <pc:docMk/>
      </pc:docMkLst>
      <pc:sldChg chg="modSp">
        <pc:chgData name="Bednarek, Wiktor D." userId="ac80ad15-fc93-49d1-bf26-0ab1170e2fe0" providerId="ADAL" clId="{2B6DCBF4-3A6E-4BFD-91DB-52C7D4476C4B}" dt="2019-02-05T03:29:43.733" v="1532" actId="20577"/>
        <pc:sldMkLst>
          <pc:docMk/>
          <pc:sldMk cId="237877651" sldId="256"/>
        </pc:sldMkLst>
        <pc:spChg chg="mod">
          <ac:chgData name="Bednarek, Wiktor D." userId="ac80ad15-fc93-49d1-bf26-0ab1170e2fe0" providerId="ADAL" clId="{2B6DCBF4-3A6E-4BFD-91DB-52C7D4476C4B}" dt="2019-02-05T03:29:43.733" v="1532" actId="20577"/>
          <ac:spMkLst>
            <pc:docMk/>
            <pc:sldMk cId="237877651" sldId="256"/>
            <ac:spMk id="7" creationId="{DEB72B1C-D5B7-42E1-AD50-F61C6108EAF4}"/>
          </ac:spMkLst>
        </pc:spChg>
      </pc:sldChg>
      <pc:sldChg chg="addSp delSp modSp delAnim modAnim">
        <pc:chgData name="Bednarek, Wiktor D." userId="ac80ad15-fc93-49d1-bf26-0ab1170e2fe0" providerId="ADAL" clId="{2B6DCBF4-3A6E-4BFD-91DB-52C7D4476C4B}" dt="2019-02-05T03:11:31.887" v="1093" actId="20577"/>
        <pc:sldMkLst>
          <pc:docMk/>
          <pc:sldMk cId="1842280350" sldId="257"/>
        </pc:sldMkLst>
        <pc:spChg chg="mod">
          <ac:chgData name="Bednarek, Wiktor D." userId="ac80ad15-fc93-49d1-bf26-0ab1170e2fe0" providerId="ADAL" clId="{2B6DCBF4-3A6E-4BFD-91DB-52C7D4476C4B}" dt="2019-02-05T03:11:31.887" v="1093" actId="20577"/>
          <ac:spMkLst>
            <pc:docMk/>
            <pc:sldMk cId="1842280350" sldId="257"/>
            <ac:spMk id="2" creationId="{08604CDD-9423-4BF1-B7B9-E2AB6DF1FA3C}"/>
          </ac:spMkLst>
        </pc:spChg>
        <pc:picChg chg="add del mod">
          <ac:chgData name="Bednarek, Wiktor D." userId="ac80ad15-fc93-49d1-bf26-0ab1170e2fe0" providerId="ADAL" clId="{2B6DCBF4-3A6E-4BFD-91DB-52C7D4476C4B}" dt="2019-02-05T01:59:21.077" v="416" actId="478"/>
          <ac:picMkLst>
            <pc:docMk/>
            <pc:sldMk cId="1842280350" sldId="257"/>
            <ac:picMk id="3" creationId="{8F6BDBBD-3819-4C83-B327-19A15FAFC81A}"/>
          </ac:picMkLst>
        </pc:picChg>
        <pc:picChg chg="add del mod">
          <ac:chgData name="Bednarek, Wiktor D." userId="ac80ad15-fc93-49d1-bf26-0ab1170e2fe0" providerId="ADAL" clId="{2B6DCBF4-3A6E-4BFD-91DB-52C7D4476C4B}" dt="2019-02-05T02:00:00.681" v="420" actId="478"/>
          <ac:picMkLst>
            <pc:docMk/>
            <pc:sldMk cId="1842280350" sldId="257"/>
            <ac:picMk id="4" creationId="{648DE7F3-0F40-4687-B727-FD309EEBF2F8}"/>
          </ac:picMkLst>
        </pc:picChg>
        <pc:picChg chg="add mod">
          <ac:chgData name="Bednarek, Wiktor D." userId="ac80ad15-fc93-49d1-bf26-0ab1170e2fe0" providerId="ADAL" clId="{2B6DCBF4-3A6E-4BFD-91DB-52C7D4476C4B}" dt="2019-02-05T02:00:15.610" v="429" actId="14100"/>
          <ac:picMkLst>
            <pc:docMk/>
            <pc:sldMk cId="1842280350" sldId="257"/>
            <ac:picMk id="5" creationId="{F1E03E90-807D-4E92-B7C7-7A6BE9A2DFE7}"/>
          </ac:picMkLst>
        </pc:picChg>
        <pc:picChg chg="mod">
          <ac:chgData name="Bednarek, Wiktor D." userId="ac80ad15-fc93-49d1-bf26-0ab1170e2fe0" providerId="ADAL" clId="{2B6DCBF4-3A6E-4BFD-91DB-52C7D4476C4B}" dt="2019-02-05T02:00:17.755" v="431" actId="14100"/>
          <ac:picMkLst>
            <pc:docMk/>
            <pc:sldMk cId="1842280350" sldId="257"/>
            <ac:picMk id="9" creationId="{428D806D-E5FF-47DC-A7B8-04082AE85C61}"/>
          </ac:picMkLst>
        </pc:picChg>
      </pc:sldChg>
      <pc:sldChg chg="addSp delSp modSp delAnim">
        <pc:chgData name="Bednarek, Wiktor D." userId="ac80ad15-fc93-49d1-bf26-0ab1170e2fe0" providerId="ADAL" clId="{2B6DCBF4-3A6E-4BFD-91DB-52C7D4476C4B}" dt="2019-02-05T01:41:18.176" v="20"/>
        <pc:sldMkLst>
          <pc:docMk/>
          <pc:sldMk cId="2517583199" sldId="258"/>
        </pc:sldMkLst>
        <pc:picChg chg="add mod">
          <ac:chgData name="Bednarek, Wiktor D." userId="ac80ad15-fc93-49d1-bf26-0ab1170e2fe0" providerId="ADAL" clId="{2B6DCBF4-3A6E-4BFD-91DB-52C7D4476C4B}" dt="2019-02-05T01:37:42.572" v="7" actId="14100"/>
          <ac:picMkLst>
            <pc:docMk/>
            <pc:sldMk cId="2517583199" sldId="258"/>
            <ac:picMk id="3" creationId="{399695F5-265E-4FE7-96A7-5FFCBBAF0725}"/>
          </ac:picMkLst>
        </pc:picChg>
        <pc:picChg chg="add">
          <ac:chgData name="Bednarek, Wiktor D." userId="ac80ad15-fc93-49d1-bf26-0ab1170e2fe0" providerId="ADAL" clId="{2B6DCBF4-3A6E-4BFD-91DB-52C7D4476C4B}" dt="2019-02-05T01:41:18.176" v="20"/>
          <ac:picMkLst>
            <pc:docMk/>
            <pc:sldMk cId="2517583199" sldId="258"/>
            <ac:picMk id="6" creationId="{72756D3D-11CF-4341-8355-7F5BAC6A43F2}"/>
          </ac:picMkLst>
        </pc:picChg>
        <pc:picChg chg="del">
          <ac:chgData name="Bednarek, Wiktor D." userId="ac80ad15-fc93-49d1-bf26-0ab1170e2fe0" providerId="ADAL" clId="{2B6DCBF4-3A6E-4BFD-91DB-52C7D4476C4B}" dt="2019-02-05T01:41:17.721" v="19"/>
          <ac:picMkLst>
            <pc:docMk/>
            <pc:sldMk cId="2517583199" sldId="258"/>
            <ac:picMk id="8" creationId="{9F016426-977C-4E15-9896-9DB760431835}"/>
          </ac:picMkLst>
        </pc:picChg>
        <pc:picChg chg="del">
          <ac:chgData name="Bednarek, Wiktor D." userId="ac80ad15-fc93-49d1-bf26-0ab1170e2fe0" providerId="ADAL" clId="{2B6DCBF4-3A6E-4BFD-91DB-52C7D4476C4B}" dt="2019-02-05T01:37:31.740" v="0" actId="478"/>
          <ac:picMkLst>
            <pc:docMk/>
            <pc:sldMk cId="2517583199" sldId="258"/>
            <ac:picMk id="9" creationId="{F4465BCC-DF14-45AE-81F1-A21C4D45CDEF}"/>
          </ac:picMkLst>
        </pc:picChg>
      </pc:sldChg>
      <pc:sldChg chg="modSp">
        <pc:chgData name="Bednarek, Wiktor D." userId="ac80ad15-fc93-49d1-bf26-0ab1170e2fe0" providerId="ADAL" clId="{2B6DCBF4-3A6E-4BFD-91DB-52C7D4476C4B}" dt="2019-02-05T03:29:33.783" v="1526" actId="1076"/>
        <pc:sldMkLst>
          <pc:docMk/>
          <pc:sldMk cId="2650901166" sldId="259"/>
        </pc:sldMkLst>
        <pc:spChg chg="mod">
          <ac:chgData name="Bednarek, Wiktor D." userId="ac80ad15-fc93-49d1-bf26-0ab1170e2fe0" providerId="ADAL" clId="{2B6DCBF4-3A6E-4BFD-91DB-52C7D4476C4B}" dt="2019-02-05T03:29:33.783" v="1526" actId="1076"/>
          <ac:spMkLst>
            <pc:docMk/>
            <pc:sldMk cId="2650901166" sldId="259"/>
            <ac:spMk id="2" creationId="{08604CDD-9423-4BF1-B7B9-E2AB6DF1FA3C}"/>
          </ac:spMkLst>
        </pc:spChg>
      </pc:sldChg>
      <pc:sldChg chg="addSp delSp modSp mod setBg setClrOvrMap addCm delCm">
        <pc:chgData name="Bednarek, Wiktor D." userId="ac80ad15-fc93-49d1-bf26-0ab1170e2fe0" providerId="ADAL" clId="{2B6DCBF4-3A6E-4BFD-91DB-52C7D4476C4B}" dt="2019-02-05T03:31:26.239" v="1542"/>
        <pc:sldMkLst>
          <pc:docMk/>
          <pc:sldMk cId="3153323146" sldId="261"/>
        </pc:sldMkLst>
        <pc:spChg chg="mod ord">
          <ac:chgData name="Bednarek, Wiktor D." userId="ac80ad15-fc93-49d1-bf26-0ab1170e2fe0" providerId="ADAL" clId="{2B6DCBF4-3A6E-4BFD-91DB-52C7D4476C4B}" dt="2019-02-05T03:31:26.239" v="1542"/>
          <ac:spMkLst>
            <pc:docMk/>
            <pc:sldMk cId="3153323146" sldId="261"/>
            <ac:spMk id="2" creationId="{08604CDD-9423-4BF1-B7B9-E2AB6DF1FA3C}"/>
          </ac:spMkLst>
        </pc:spChg>
        <pc:spChg chg="del">
          <ac:chgData name="Bednarek, Wiktor D." userId="ac80ad15-fc93-49d1-bf26-0ab1170e2fe0" providerId="ADAL" clId="{2B6DCBF4-3A6E-4BFD-91DB-52C7D4476C4B}" dt="2019-02-05T03:24:20.546" v="1459" actId="26606"/>
          <ac:spMkLst>
            <pc:docMk/>
            <pc:sldMk cId="3153323146" sldId="261"/>
            <ac:spMk id="17" creationId="{BCC55ACC-A2F6-403C-A3A4-D59B3734D45F}"/>
          </ac:spMkLst>
        </pc:spChg>
        <pc:spChg chg="add del">
          <ac:chgData name="Bednarek, Wiktor D." userId="ac80ad15-fc93-49d1-bf26-0ab1170e2fe0" providerId="ADAL" clId="{2B6DCBF4-3A6E-4BFD-91DB-52C7D4476C4B}" dt="2019-02-05T03:25:22.909" v="1474" actId="26606"/>
          <ac:spMkLst>
            <pc:docMk/>
            <pc:sldMk cId="3153323146" sldId="261"/>
            <ac:spMk id="22" creationId="{BCC55ACC-A2F6-403C-A3A4-D59B3734D45F}"/>
          </ac:spMkLst>
        </pc:spChg>
        <pc:spChg chg="add del">
          <ac:chgData name="Bednarek, Wiktor D." userId="ac80ad15-fc93-49d1-bf26-0ab1170e2fe0" providerId="ADAL" clId="{2B6DCBF4-3A6E-4BFD-91DB-52C7D4476C4B}" dt="2019-02-05T03:25:36.845" v="1476" actId="26606"/>
          <ac:spMkLst>
            <pc:docMk/>
            <pc:sldMk cId="3153323146" sldId="261"/>
            <ac:spMk id="27" creationId="{BCC55ACC-A2F6-403C-A3A4-D59B3734D45F}"/>
          </ac:spMkLst>
        </pc:spChg>
        <pc:spChg chg="add del">
          <ac:chgData name="Bednarek, Wiktor D." userId="ac80ad15-fc93-49d1-bf26-0ab1170e2fe0" providerId="ADAL" clId="{2B6DCBF4-3A6E-4BFD-91DB-52C7D4476C4B}" dt="2019-02-05T03:25:49.737" v="1480" actId="26606"/>
          <ac:spMkLst>
            <pc:docMk/>
            <pc:sldMk cId="3153323146" sldId="261"/>
            <ac:spMk id="32" creationId="{98663357-1843-42BB-BC09-EACA8E00E598}"/>
          </ac:spMkLst>
        </pc:spChg>
        <pc:spChg chg="add del">
          <ac:chgData name="Bednarek, Wiktor D." userId="ac80ad15-fc93-49d1-bf26-0ab1170e2fe0" providerId="ADAL" clId="{2B6DCBF4-3A6E-4BFD-91DB-52C7D4476C4B}" dt="2019-02-05T03:26:14.045" v="1485" actId="26606"/>
          <ac:spMkLst>
            <pc:docMk/>
            <pc:sldMk cId="3153323146" sldId="261"/>
            <ac:spMk id="37" creationId="{BCC55ACC-A2F6-403C-A3A4-D59B3734D45F}"/>
          </ac:spMkLst>
        </pc:spChg>
        <pc:spChg chg="add del">
          <ac:chgData name="Bednarek, Wiktor D." userId="ac80ad15-fc93-49d1-bf26-0ab1170e2fe0" providerId="ADAL" clId="{2B6DCBF4-3A6E-4BFD-91DB-52C7D4476C4B}" dt="2019-02-05T03:26:33.696" v="1490" actId="26606"/>
          <ac:spMkLst>
            <pc:docMk/>
            <pc:sldMk cId="3153323146" sldId="261"/>
            <ac:spMk id="42" creationId="{BCC55ACC-A2F6-403C-A3A4-D59B3734D45F}"/>
          </ac:spMkLst>
        </pc:spChg>
        <pc:spChg chg="add del">
          <ac:chgData name="Bednarek, Wiktor D." userId="ac80ad15-fc93-49d1-bf26-0ab1170e2fe0" providerId="ADAL" clId="{2B6DCBF4-3A6E-4BFD-91DB-52C7D4476C4B}" dt="2019-02-05T03:27:22.335" v="1499" actId="26606"/>
          <ac:spMkLst>
            <pc:docMk/>
            <pc:sldMk cId="3153323146" sldId="261"/>
            <ac:spMk id="47" creationId="{BCC55ACC-A2F6-403C-A3A4-D59B3734D45F}"/>
          </ac:spMkLst>
        </pc:spChg>
        <pc:spChg chg="add">
          <ac:chgData name="Bednarek, Wiktor D." userId="ac80ad15-fc93-49d1-bf26-0ab1170e2fe0" providerId="ADAL" clId="{2B6DCBF4-3A6E-4BFD-91DB-52C7D4476C4B}" dt="2019-02-05T03:27:22.335" v="1499" actId="26606"/>
          <ac:spMkLst>
            <pc:docMk/>
            <pc:sldMk cId="3153323146" sldId="261"/>
            <ac:spMk id="49" creationId="{BCC55ACC-A2F6-403C-A3A4-D59B3734D45F}"/>
          </ac:spMkLst>
        </pc:spChg>
        <pc:spChg chg="add del">
          <ac:chgData name="Bednarek, Wiktor D." userId="ac80ad15-fc93-49d1-bf26-0ab1170e2fe0" providerId="ADAL" clId="{2B6DCBF4-3A6E-4BFD-91DB-52C7D4476C4B}" dt="2019-02-05T03:27:01.992" v="1496" actId="26606"/>
          <ac:spMkLst>
            <pc:docMk/>
            <pc:sldMk cId="3153323146" sldId="261"/>
            <ac:spMk id="52" creationId="{BCC55ACC-A2F6-403C-A3A4-D59B3734D45F}"/>
          </ac:spMkLst>
        </pc:spChg>
        <pc:picChg chg="add del mod ord">
          <ac:chgData name="Bednarek, Wiktor D." userId="ac80ad15-fc93-49d1-bf26-0ab1170e2fe0" providerId="ADAL" clId="{2B6DCBF4-3A6E-4BFD-91DB-52C7D4476C4B}" dt="2019-02-05T03:24:28.064" v="1460" actId="478"/>
          <ac:picMkLst>
            <pc:docMk/>
            <pc:sldMk cId="3153323146" sldId="261"/>
            <ac:picMk id="4" creationId="{80202EF5-BF38-4119-AECE-02CB9467BE1F}"/>
          </ac:picMkLst>
        </pc:picChg>
        <pc:picChg chg="del">
          <ac:chgData name="Bednarek, Wiktor D." userId="ac80ad15-fc93-49d1-bf26-0ab1170e2fe0" providerId="ADAL" clId="{2B6DCBF4-3A6E-4BFD-91DB-52C7D4476C4B}" dt="2019-02-05T03:24:08.175" v="1457" actId="478"/>
          <ac:picMkLst>
            <pc:docMk/>
            <pc:sldMk cId="3153323146" sldId="261"/>
            <ac:picMk id="5" creationId="{6198CA66-5F9E-4878-9F8C-4DFAF0D0364F}"/>
          </ac:picMkLst>
        </pc:picChg>
        <pc:picChg chg="del mod">
          <ac:chgData name="Bednarek, Wiktor D." userId="ac80ad15-fc93-49d1-bf26-0ab1170e2fe0" providerId="ADAL" clId="{2B6DCBF4-3A6E-4BFD-91DB-52C7D4476C4B}" dt="2019-02-05T03:24:29.273" v="1461"/>
          <ac:picMkLst>
            <pc:docMk/>
            <pc:sldMk cId="3153323146" sldId="261"/>
            <ac:picMk id="7" creationId="{28F4FDF9-E226-403E-9AE1-83E103302B15}"/>
          </ac:picMkLst>
        </pc:picChg>
        <pc:picChg chg="add del mod">
          <ac:chgData name="Bednarek, Wiktor D." userId="ac80ad15-fc93-49d1-bf26-0ab1170e2fe0" providerId="ADAL" clId="{2B6DCBF4-3A6E-4BFD-91DB-52C7D4476C4B}" dt="2019-02-05T03:24:49.642" v="1467"/>
          <ac:picMkLst>
            <pc:docMk/>
            <pc:sldMk cId="3153323146" sldId="261"/>
            <ac:picMk id="8" creationId="{699C44F3-925D-4CEB-85DC-B15E27CBF46B}"/>
          </ac:picMkLst>
        </pc:picChg>
        <pc:picChg chg="add del">
          <ac:chgData name="Bednarek, Wiktor D." userId="ac80ad15-fc93-49d1-bf26-0ab1170e2fe0" providerId="ADAL" clId="{2B6DCBF4-3A6E-4BFD-91DB-52C7D4476C4B}" dt="2019-02-05T03:24:39.916" v="1465" actId="478"/>
          <ac:picMkLst>
            <pc:docMk/>
            <pc:sldMk cId="3153323146" sldId="261"/>
            <ac:picMk id="9" creationId="{B986AA1D-4A58-4838-A659-A8771D66E914}"/>
          </ac:picMkLst>
        </pc:picChg>
        <pc:picChg chg="add del mod ord">
          <ac:chgData name="Bednarek, Wiktor D." userId="ac80ad15-fc93-49d1-bf26-0ab1170e2fe0" providerId="ADAL" clId="{2B6DCBF4-3A6E-4BFD-91DB-52C7D4476C4B}" dt="2019-02-05T03:26:05.775" v="1481" actId="478"/>
          <ac:picMkLst>
            <pc:docMk/>
            <pc:sldMk cId="3153323146" sldId="261"/>
            <ac:picMk id="11" creationId="{AEEA72D8-C842-4C1F-8C06-B87FABF9B385}"/>
          </ac:picMkLst>
        </pc:picChg>
        <pc:picChg chg="add del mod ord">
          <ac:chgData name="Bednarek, Wiktor D." userId="ac80ad15-fc93-49d1-bf26-0ab1170e2fe0" providerId="ADAL" clId="{2B6DCBF4-3A6E-4BFD-91DB-52C7D4476C4B}" dt="2019-02-05T03:25:33.008" v="1475" actId="478"/>
          <ac:picMkLst>
            <pc:docMk/>
            <pc:sldMk cId="3153323146" sldId="261"/>
            <ac:picMk id="13" creationId="{A820DF24-D7E7-420A-8943-9A690FBD3ED5}"/>
          </ac:picMkLst>
        </pc:picChg>
        <pc:picChg chg="add del mod">
          <ac:chgData name="Bednarek, Wiktor D." userId="ac80ad15-fc93-49d1-bf26-0ab1170e2fe0" providerId="ADAL" clId="{2B6DCBF4-3A6E-4BFD-91DB-52C7D4476C4B}" dt="2019-02-05T03:26:23.966" v="1486" actId="478"/>
          <ac:picMkLst>
            <pc:docMk/>
            <pc:sldMk cId="3153323146" sldId="261"/>
            <ac:picMk id="15" creationId="{8195F7D7-F62E-4AE4-AACD-4B0633047C2B}"/>
          </ac:picMkLst>
        </pc:picChg>
        <pc:picChg chg="add del mod">
          <ac:chgData name="Bednarek, Wiktor D." userId="ac80ad15-fc93-49d1-bf26-0ab1170e2fe0" providerId="ADAL" clId="{2B6DCBF4-3A6E-4BFD-91DB-52C7D4476C4B}" dt="2019-02-05T03:26:38.662" v="1491" actId="478"/>
          <ac:picMkLst>
            <pc:docMk/>
            <pc:sldMk cId="3153323146" sldId="261"/>
            <ac:picMk id="18" creationId="{479D89B4-8018-4935-AE07-047CC3B058E4}"/>
          </ac:picMkLst>
        </pc:picChg>
        <pc:picChg chg="add mod ord">
          <ac:chgData name="Bednarek, Wiktor D." userId="ac80ad15-fc93-49d1-bf26-0ab1170e2fe0" providerId="ADAL" clId="{2B6DCBF4-3A6E-4BFD-91DB-52C7D4476C4B}" dt="2019-02-05T03:27:35.717" v="1505" actId="1076"/>
          <ac:picMkLst>
            <pc:docMk/>
            <pc:sldMk cId="3153323146" sldId="261"/>
            <ac:picMk id="20" creationId="{E6A60DDC-51AD-4EC2-B7BE-0FF1E306CA87}"/>
          </ac:picMkLst>
        </pc:picChg>
        <pc:picChg chg="add del mod">
          <ac:chgData name="Bednarek, Wiktor D." userId="ac80ad15-fc93-49d1-bf26-0ab1170e2fe0" providerId="ADAL" clId="{2B6DCBF4-3A6E-4BFD-91DB-52C7D4476C4B}" dt="2019-02-05T03:27:09.559" v="1497" actId="478"/>
          <ac:picMkLst>
            <pc:docMk/>
            <pc:sldMk cId="3153323146" sldId="261"/>
            <ac:picMk id="23" creationId="{9FE36EFE-278B-4558-9521-36AE244078A1}"/>
          </ac:picMkLst>
        </pc:picChg>
        <pc:picChg chg="add mod">
          <ac:chgData name="Bednarek, Wiktor D." userId="ac80ad15-fc93-49d1-bf26-0ab1170e2fe0" providerId="ADAL" clId="{2B6DCBF4-3A6E-4BFD-91DB-52C7D4476C4B}" dt="2019-02-05T03:27:22.335" v="1499" actId="26606"/>
          <ac:picMkLst>
            <pc:docMk/>
            <pc:sldMk cId="3153323146" sldId="261"/>
            <ac:picMk id="25" creationId="{E319E11E-E4E6-4A26-8620-FD96821AEF5C}"/>
          </ac:picMkLst>
        </pc:picChg>
      </pc:sldChg>
      <pc:sldChg chg="addSp delSp modSp mod setBg setClrOvrMap">
        <pc:chgData name="Bednarek, Wiktor D." userId="ac80ad15-fc93-49d1-bf26-0ab1170e2fe0" providerId="ADAL" clId="{2B6DCBF4-3A6E-4BFD-91DB-52C7D4476C4B}" dt="2019-02-05T03:32:03.711" v="1544" actId="313"/>
        <pc:sldMkLst>
          <pc:docMk/>
          <pc:sldMk cId="1202950163" sldId="262"/>
        </pc:sldMkLst>
        <pc:spChg chg="mod ord">
          <ac:chgData name="Bednarek, Wiktor D." userId="ac80ad15-fc93-49d1-bf26-0ab1170e2fe0" providerId="ADAL" clId="{2B6DCBF4-3A6E-4BFD-91DB-52C7D4476C4B}" dt="2019-02-05T03:32:03.711" v="1544" actId="313"/>
          <ac:spMkLst>
            <pc:docMk/>
            <pc:sldMk cId="1202950163" sldId="262"/>
            <ac:spMk id="2" creationId="{08604CDD-9423-4BF1-B7B9-E2AB6DF1FA3C}"/>
          </ac:spMkLst>
        </pc:spChg>
        <pc:spChg chg="del">
          <ac:chgData name="Bednarek, Wiktor D." userId="ac80ad15-fc93-49d1-bf26-0ab1170e2fe0" providerId="ADAL" clId="{2B6DCBF4-3A6E-4BFD-91DB-52C7D4476C4B}" dt="2019-02-05T01:40:22.566" v="12" actId="26606"/>
          <ac:spMkLst>
            <pc:docMk/>
            <pc:sldMk cId="1202950163" sldId="262"/>
            <ac:spMk id="32" creationId="{74426AB7-D619-4515-962A-BC83909EC015}"/>
          </ac:spMkLst>
        </pc:spChg>
        <pc:spChg chg="del">
          <ac:chgData name="Bednarek, Wiktor D." userId="ac80ad15-fc93-49d1-bf26-0ab1170e2fe0" providerId="ADAL" clId="{2B6DCBF4-3A6E-4BFD-91DB-52C7D4476C4B}" dt="2019-02-05T01:40:22.566" v="12" actId="26606"/>
          <ac:spMkLst>
            <pc:docMk/>
            <pc:sldMk cId="1202950163" sldId="262"/>
            <ac:spMk id="33" creationId="{DE47DF98-723F-4AAC-ABCF-CACBC438F78F}"/>
          </ac:spMkLst>
        </pc:spChg>
        <pc:spChg chg="add del">
          <ac:chgData name="Bednarek, Wiktor D." userId="ac80ad15-fc93-49d1-bf26-0ab1170e2fe0" providerId="ADAL" clId="{2B6DCBF4-3A6E-4BFD-91DB-52C7D4476C4B}" dt="2019-02-05T01:41:13.223" v="18" actId="26606"/>
          <ac:spMkLst>
            <pc:docMk/>
            <pc:sldMk cId="1202950163" sldId="262"/>
            <ac:spMk id="47" creationId="{02E941BD-027E-419D-A57B-79D61423B642}"/>
          </ac:spMkLst>
        </pc:spChg>
        <pc:picChg chg="del mod ord">
          <ac:chgData name="Bednarek, Wiktor D." userId="ac80ad15-fc93-49d1-bf26-0ab1170e2fe0" providerId="ADAL" clId="{2B6DCBF4-3A6E-4BFD-91DB-52C7D4476C4B}" dt="2019-02-05T01:40:26.732" v="15" actId="478"/>
          <ac:picMkLst>
            <pc:docMk/>
            <pc:sldMk cId="1202950163" sldId="262"/>
            <ac:picMk id="4" creationId="{ED290FD3-9E50-46DA-B1C8-E16EB619F806}"/>
          </ac:picMkLst>
        </pc:picChg>
        <pc:picChg chg="add del mod">
          <ac:chgData name="Bednarek, Wiktor D." userId="ac80ad15-fc93-49d1-bf26-0ab1170e2fe0" providerId="ADAL" clId="{2B6DCBF4-3A6E-4BFD-91DB-52C7D4476C4B}" dt="2019-02-05T01:41:13.223" v="18" actId="26606"/>
          <ac:picMkLst>
            <pc:docMk/>
            <pc:sldMk cId="1202950163" sldId="262"/>
            <ac:picMk id="5" creationId="{D1BD39A4-51FB-40F4-BD6A-14EC97510A33}"/>
          </ac:picMkLst>
        </pc:picChg>
        <pc:picChg chg="add del">
          <ac:chgData name="Bednarek, Wiktor D." userId="ac80ad15-fc93-49d1-bf26-0ab1170e2fe0" providerId="ADAL" clId="{2B6DCBF4-3A6E-4BFD-91DB-52C7D4476C4B}" dt="2019-02-05T01:41:13.223" v="18" actId="26606"/>
          <ac:picMkLst>
            <pc:docMk/>
            <pc:sldMk cId="1202950163" sldId="262"/>
            <ac:picMk id="45" creationId="{DEF28D5B-2926-4FE4-BF22-EA37C737E8FE}"/>
          </ac:picMkLst>
        </pc:picChg>
        <pc:cxnChg chg="del">
          <ac:chgData name="Bednarek, Wiktor D." userId="ac80ad15-fc93-49d1-bf26-0ab1170e2fe0" providerId="ADAL" clId="{2B6DCBF4-3A6E-4BFD-91DB-52C7D4476C4B}" dt="2019-02-05T01:40:22.566" v="12" actId="26606"/>
          <ac:cxnSpMkLst>
            <pc:docMk/>
            <pc:sldMk cId="1202950163" sldId="262"/>
            <ac:cxnSpMk id="31" creationId="{EA29FC7C-9308-4FDE-8DCA-405668055B0F}"/>
          </ac:cxnSpMkLst>
        </pc:cxnChg>
        <pc:cxnChg chg="add del">
          <ac:chgData name="Bednarek, Wiktor D." userId="ac80ad15-fc93-49d1-bf26-0ab1170e2fe0" providerId="ADAL" clId="{2B6DCBF4-3A6E-4BFD-91DB-52C7D4476C4B}" dt="2019-02-05T01:41:13.223" v="18" actId="26606"/>
          <ac:cxnSpMkLst>
            <pc:docMk/>
            <pc:sldMk cId="1202950163" sldId="262"/>
            <ac:cxnSpMk id="38" creationId="{EBAD6A72-88E8-42F7-88B9-CAF744536BE4}"/>
          </ac:cxnSpMkLst>
        </pc:cxnChg>
        <pc:cxnChg chg="add del">
          <ac:chgData name="Bednarek, Wiktor D." userId="ac80ad15-fc93-49d1-bf26-0ab1170e2fe0" providerId="ADAL" clId="{2B6DCBF4-3A6E-4BFD-91DB-52C7D4476C4B}" dt="2019-02-05T01:41:13.223" v="18" actId="26606"/>
          <ac:cxnSpMkLst>
            <pc:docMk/>
            <pc:sldMk cId="1202950163" sldId="262"/>
            <ac:cxnSpMk id="40" creationId="{C800968E-0A99-46C4-A9B2-6A63AC66F4B0}"/>
          </ac:cxnSpMkLst>
        </pc:cxnChg>
      </pc:sldChg>
      <pc:sldChg chg="modSp ord">
        <pc:chgData name="Bednarek, Wiktor D." userId="ac80ad15-fc93-49d1-bf26-0ab1170e2fe0" providerId="ADAL" clId="{2B6DCBF4-3A6E-4BFD-91DB-52C7D4476C4B}" dt="2019-03-15T19:14:45.948" v="1576" actId="1076"/>
        <pc:sldMkLst>
          <pc:docMk/>
          <pc:sldMk cId="2874644688" sldId="263"/>
        </pc:sldMkLst>
        <pc:spChg chg="mod">
          <ac:chgData name="Bednarek, Wiktor D." userId="ac80ad15-fc93-49d1-bf26-0ab1170e2fe0" providerId="ADAL" clId="{2B6DCBF4-3A6E-4BFD-91DB-52C7D4476C4B}" dt="2019-02-05T03:32:27.332" v="1552" actId="20577"/>
          <ac:spMkLst>
            <pc:docMk/>
            <pc:sldMk cId="2874644688" sldId="263"/>
            <ac:spMk id="2" creationId="{08604CDD-9423-4BF1-B7B9-E2AB6DF1FA3C}"/>
          </ac:spMkLst>
        </pc:spChg>
        <pc:picChg chg="mod">
          <ac:chgData name="Bednarek, Wiktor D." userId="ac80ad15-fc93-49d1-bf26-0ab1170e2fe0" providerId="ADAL" clId="{2B6DCBF4-3A6E-4BFD-91DB-52C7D4476C4B}" dt="2019-03-15T19:14:45.948" v="1576" actId="1076"/>
          <ac:picMkLst>
            <pc:docMk/>
            <pc:sldMk cId="2874644688" sldId="263"/>
            <ac:picMk id="4" creationId="{ED290FD3-9E50-46DA-B1C8-E16EB619F806}"/>
          </ac:picMkLst>
        </pc:picChg>
      </pc:sldChg>
      <pc:sldChg chg="addSp delSp modSp add mod setBg setClrOvrMap">
        <pc:chgData name="Bednarek, Wiktor D." userId="ac80ad15-fc93-49d1-bf26-0ab1170e2fe0" providerId="ADAL" clId="{2B6DCBF4-3A6E-4BFD-91DB-52C7D4476C4B}" dt="2019-02-05T03:32:23.289" v="1548" actId="20577"/>
        <pc:sldMkLst>
          <pc:docMk/>
          <pc:sldMk cId="1226151492" sldId="264"/>
        </pc:sldMkLst>
        <pc:spChg chg="del mod ord">
          <ac:chgData name="Bednarek, Wiktor D." userId="ac80ad15-fc93-49d1-bf26-0ab1170e2fe0" providerId="ADAL" clId="{2B6DCBF4-3A6E-4BFD-91DB-52C7D4476C4B}" dt="2019-02-05T01:49:25.456" v="330" actId="478"/>
          <ac:spMkLst>
            <pc:docMk/>
            <pc:sldMk cId="1226151492" sldId="264"/>
            <ac:spMk id="2" creationId="{08604CDD-9423-4BF1-B7B9-E2AB6DF1FA3C}"/>
          </ac:spMkLst>
        </pc:spChg>
        <pc:spChg chg="add del mod">
          <ac:chgData name="Bednarek, Wiktor D." userId="ac80ad15-fc93-49d1-bf26-0ab1170e2fe0" providerId="ADAL" clId="{2B6DCBF4-3A6E-4BFD-91DB-52C7D4476C4B}" dt="2019-02-05T01:49:57.393" v="412" actId="478"/>
          <ac:spMkLst>
            <pc:docMk/>
            <pc:sldMk cId="1226151492" sldId="264"/>
            <ac:spMk id="7" creationId="{81A455F6-9591-46A7-971F-3D953E12CFDF}"/>
          </ac:spMkLst>
        </pc:spChg>
        <pc:spChg chg="add mod">
          <ac:chgData name="Bednarek, Wiktor D." userId="ac80ad15-fc93-49d1-bf26-0ab1170e2fe0" providerId="ADAL" clId="{2B6DCBF4-3A6E-4BFD-91DB-52C7D4476C4B}" dt="2019-02-05T03:32:23.289" v="1548" actId="20577"/>
          <ac:spMkLst>
            <pc:docMk/>
            <pc:sldMk cId="1226151492" sldId="264"/>
            <ac:spMk id="17" creationId="{49AB43A7-E715-4A4F-87A2-FE4FD1ACA770}"/>
          </ac:spMkLst>
        </pc:spChg>
        <pc:spChg chg="del">
          <ac:chgData name="Bednarek, Wiktor D." userId="ac80ad15-fc93-49d1-bf26-0ab1170e2fe0" providerId="ADAL" clId="{2B6DCBF4-3A6E-4BFD-91DB-52C7D4476C4B}" dt="2019-02-05T01:45:37.780" v="321" actId="26606"/>
          <ac:spMkLst>
            <pc:docMk/>
            <pc:sldMk cId="1226151492" sldId="264"/>
            <ac:spMk id="47" creationId="{02E941BD-027E-419D-A57B-79D61423B642}"/>
          </ac:spMkLst>
        </pc:spChg>
        <pc:spChg chg="add del">
          <ac:chgData name="Bednarek, Wiktor D." userId="ac80ad15-fc93-49d1-bf26-0ab1170e2fe0" providerId="ADAL" clId="{2B6DCBF4-3A6E-4BFD-91DB-52C7D4476C4B}" dt="2019-02-05T01:46:02.628" v="324" actId="26606"/>
          <ac:spMkLst>
            <pc:docMk/>
            <pc:sldMk cId="1226151492" sldId="264"/>
            <ac:spMk id="61" creationId="{02E941BD-027E-419D-A57B-79D61423B642}"/>
          </ac:spMkLst>
        </pc:spChg>
        <pc:spChg chg="add">
          <ac:chgData name="Bednarek, Wiktor D." userId="ac80ad15-fc93-49d1-bf26-0ab1170e2fe0" providerId="ADAL" clId="{2B6DCBF4-3A6E-4BFD-91DB-52C7D4476C4B}" dt="2019-02-05T01:46:03.378" v="327" actId="26606"/>
          <ac:spMkLst>
            <pc:docMk/>
            <pc:sldMk cId="1226151492" sldId="264"/>
            <ac:spMk id="66" creationId="{02E941BD-027E-419D-A57B-79D61423B642}"/>
          </ac:spMkLst>
        </pc:spChg>
        <pc:picChg chg="add mod">
          <ac:chgData name="Bednarek, Wiktor D." userId="ac80ad15-fc93-49d1-bf26-0ab1170e2fe0" providerId="ADAL" clId="{2B6DCBF4-3A6E-4BFD-91DB-52C7D4476C4B}" dt="2019-02-05T01:46:03.378" v="327" actId="26606"/>
          <ac:picMkLst>
            <pc:docMk/>
            <pc:sldMk cId="1226151492" sldId="264"/>
            <ac:picMk id="4" creationId="{2BE65D6E-9552-4FC6-A36A-F4D3C0C981FA}"/>
          </ac:picMkLst>
        </pc:picChg>
        <pc:picChg chg="del mod ord">
          <ac:chgData name="Bednarek, Wiktor D." userId="ac80ad15-fc93-49d1-bf26-0ab1170e2fe0" providerId="ADAL" clId="{2B6DCBF4-3A6E-4BFD-91DB-52C7D4476C4B}" dt="2019-02-05T01:45:39.702" v="322" actId="478"/>
          <ac:picMkLst>
            <pc:docMk/>
            <pc:sldMk cId="1226151492" sldId="264"/>
            <ac:picMk id="5" creationId="{D1BD39A4-51FB-40F4-BD6A-14EC97510A33}"/>
          </ac:picMkLst>
        </pc:picChg>
        <pc:picChg chg="del">
          <ac:chgData name="Bednarek, Wiktor D." userId="ac80ad15-fc93-49d1-bf26-0ab1170e2fe0" providerId="ADAL" clId="{2B6DCBF4-3A6E-4BFD-91DB-52C7D4476C4B}" dt="2019-02-05T01:45:37.780" v="321" actId="26606"/>
          <ac:picMkLst>
            <pc:docMk/>
            <pc:sldMk cId="1226151492" sldId="264"/>
            <ac:picMk id="45" creationId="{DEF28D5B-2926-4FE4-BF22-EA37C737E8FE}"/>
          </ac:picMkLst>
        </pc:picChg>
        <pc:picChg chg="add del">
          <ac:chgData name="Bednarek, Wiktor D." userId="ac80ad15-fc93-49d1-bf26-0ab1170e2fe0" providerId="ADAL" clId="{2B6DCBF4-3A6E-4BFD-91DB-52C7D4476C4B}" dt="2019-02-05T01:46:02.628" v="324" actId="26606"/>
          <ac:picMkLst>
            <pc:docMk/>
            <pc:sldMk cId="1226151492" sldId="264"/>
            <ac:picMk id="59" creationId="{DEF28D5B-2926-4FE4-BF22-EA37C737E8FE}"/>
          </ac:picMkLst>
        </pc:picChg>
        <pc:picChg chg="add">
          <ac:chgData name="Bednarek, Wiktor D." userId="ac80ad15-fc93-49d1-bf26-0ab1170e2fe0" providerId="ADAL" clId="{2B6DCBF4-3A6E-4BFD-91DB-52C7D4476C4B}" dt="2019-02-05T01:46:03.378" v="327" actId="26606"/>
          <ac:picMkLst>
            <pc:docMk/>
            <pc:sldMk cId="1226151492" sldId="264"/>
            <ac:picMk id="65" creationId="{DEF28D5B-2926-4FE4-BF22-EA37C737E8FE}"/>
          </ac:picMkLst>
        </pc:picChg>
        <pc:cxnChg chg="add del">
          <ac:chgData name="Bednarek, Wiktor D." userId="ac80ad15-fc93-49d1-bf26-0ab1170e2fe0" providerId="ADAL" clId="{2B6DCBF4-3A6E-4BFD-91DB-52C7D4476C4B}" dt="2019-02-05T01:46:03.378" v="327" actId="26606"/>
          <ac:cxnSpMkLst>
            <pc:docMk/>
            <pc:sldMk cId="1226151492" sldId="264"/>
            <ac:cxnSpMk id="52" creationId="{EBAD6A72-88E8-42F7-88B9-CAF744536BE4}"/>
          </ac:cxnSpMkLst>
        </pc:cxnChg>
        <pc:cxnChg chg="add del">
          <ac:chgData name="Bednarek, Wiktor D." userId="ac80ad15-fc93-49d1-bf26-0ab1170e2fe0" providerId="ADAL" clId="{2B6DCBF4-3A6E-4BFD-91DB-52C7D4476C4B}" dt="2019-02-05T01:46:03.378" v="327" actId="26606"/>
          <ac:cxnSpMkLst>
            <pc:docMk/>
            <pc:sldMk cId="1226151492" sldId="264"/>
            <ac:cxnSpMk id="54" creationId="{C800968E-0A99-46C4-A9B2-6A63AC66F4B0}"/>
          </ac:cxnSpMkLst>
        </pc:cxnChg>
        <pc:cxnChg chg="add del">
          <ac:chgData name="Bednarek, Wiktor D." userId="ac80ad15-fc93-49d1-bf26-0ab1170e2fe0" providerId="ADAL" clId="{2B6DCBF4-3A6E-4BFD-91DB-52C7D4476C4B}" dt="2019-02-05T01:46:03.362" v="326" actId="26606"/>
          <ac:cxnSpMkLst>
            <pc:docMk/>
            <pc:sldMk cId="1226151492" sldId="264"/>
            <ac:cxnSpMk id="63" creationId="{C800968E-0A99-46C4-A9B2-6A63AC66F4B0}"/>
          </ac:cxnSpMkLst>
        </pc:cxnChg>
      </pc:sldChg>
      <pc:sldChg chg="addSp delSp modSp add mod ord setBg setClrOvrMap">
        <pc:chgData name="Bednarek, Wiktor D." userId="ac80ad15-fc93-49d1-bf26-0ab1170e2fe0" providerId="ADAL" clId="{2B6DCBF4-3A6E-4BFD-91DB-52C7D4476C4B}" dt="2019-02-05T03:33:46.412" v="1565" actId="1076"/>
        <pc:sldMkLst>
          <pc:docMk/>
          <pc:sldMk cId="453581068" sldId="267"/>
        </pc:sldMkLst>
        <pc:spChg chg="add del">
          <ac:chgData name="Bednarek, Wiktor D." userId="ac80ad15-fc93-49d1-bf26-0ab1170e2fe0" providerId="ADAL" clId="{2B6DCBF4-3A6E-4BFD-91DB-52C7D4476C4B}" dt="2019-02-05T03:08:40.133" v="933" actId="478"/>
          <ac:spMkLst>
            <pc:docMk/>
            <pc:sldMk cId="453581068" sldId="267"/>
            <ac:spMk id="5" creationId="{CE1C4C67-3C6A-408B-BF0B-E0EC15656FA2}"/>
          </ac:spMkLst>
        </pc:spChg>
        <pc:spChg chg="mod">
          <ac:chgData name="Bednarek, Wiktor D." userId="ac80ad15-fc93-49d1-bf26-0ab1170e2fe0" providerId="ADAL" clId="{2B6DCBF4-3A6E-4BFD-91DB-52C7D4476C4B}" dt="2019-02-05T03:33:46.412" v="1565" actId="1076"/>
          <ac:spMkLst>
            <pc:docMk/>
            <pc:sldMk cId="453581068" sldId="267"/>
            <ac:spMk id="17" creationId="{49AB43A7-E715-4A4F-87A2-FE4FD1ACA770}"/>
          </ac:spMkLst>
        </pc:spChg>
        <pc:spChg chg="del">
          <ac:chgData name="Bednarek, Wiktor D." userId="ac80ad15-fc93-49d1-bf26-0ab1170e2fe0" providerId="ADAL" clId="{2B6DCBF4-3A6E-4BFD-91DB-52C7D4476C4B}" dt="2019-02-05T03:00:26.552" v="704" actId="26606"/>
          <ac:spMkLst>
            <pc:docMk/>
            <pc:sldMk cId="453581068" sldId="267"/>
            <ac:spMk id="66" creationId="{02E941BD-027E-419D-A57B-79D61423B642}"/>
          </ac:spMkLst>
        </pc:spChg>
        <pc:spChg chg="add">
          <ac:chgData name="Bednarek, Wiktor D." userId="ac80ad15-fc93-49d1-bf26-0ab1170e2fe0" providerId="ADAL" clId="{2B6DCBF4-3A6E-4BFD-91DB-52C7D4476C4B}" dt="2019-02-05T03:00:26.552" v="704" actId="26606"/>
          <ac:spMkLst>
            <pc:docMk/>
            <pc:sldMk cId="453581068" sldId="267"/>
            <ac:spMk id="71" creationId="{BCC55ACC-A2F6-403C-A3A4-D59B3734D45F}"/>
          </ac:spMkLst>
        </pc:spChg>
        <pc:picChg chg="add mod">
          <ac:chgData name="Bednarek, Wiktor D." userId="ac80ad15-fc93-49d1-bf26-0ab1170e2fe0" providerId="ADAL" clId="{2B6DCBF4-3A6E-4BFD-91DB-52C7D4476C4B}" dt="2019-02-05T03:00:26.552" v="704" actId="26606"/>
          <ac:picMkLst>
            <pc:docMk/>
            <pc:sldMk cId="453581068" sldId="267"/>
            <ac:picMk id="3" creationId="{B88BEE9A-9A00-4D43-8FB6-19DC1E2AA7D6}"/>
          </ac:picMkLst>
        </pc:picChg>
        <pc:picChg chg="del">
          <ac:chgData name="Bednarek, Wiktor D." userId="ac80ad15-fc93-49d1-bf26-0ab1170e2fe0" providerId="ADAL" clId="{2B6DCBF4-3A6E-4BFD-91DB-52C7D4476C4B}" dt="2019-02-05T03:00:20.160" v="703" actId="478"/>
          <ac:picMkLst>
            <pc:docMk/>
            <pc:sldMk cId="453581068" sldId="267"/>
            <ac:picMk id="4" creationId="{2BE65D6E-9552-4FC6-A36A-F4D3C0C981FA}"/>
          </ac:picMkLst>
        </pc:picChg>
        <pc:picChg chg="del">
          <ac:chgData name="Bednarek, Wiktor D." userId="ac80ad15-fc93-49d1-bf26-0ab1170e2fe0" providerId="ADAL" clId="{2B6DCBF4-3A6E-4BFD-91DB-52C7D4476C4B}" dt="2019-02-05T03:00:26.552" v="704" actId="26606"/>
          <ac:picMkLst>
            <pc:docMk/>
            <pc:sldMk cId="453581068" sldId="267"/>
            <ac:picMk id="65" creationId="{DEF28D5B-2926-4FE4-BF22-EA37C737E8FE}"/>
          </ac:picMkLst>
        </pc:picChg>
      </pc:sldChg>
      <pc:sldChg chg="addSp delSp modSp add ord">
        <pc:chgData name="Bednarek, Wiktor D." userId="ac80ad15-fc93-49d1-bf26-0ab1170e2fe0" providerId="ADAL" clId="{2B6DCBF4-3A6E-4BFD-91DB-52C7D4476C4B}" dt="2019-02-05T03:34:05.587" v="1571" actId="27636"/>
        <pc:sldMkLst>
          <pc:docMk/>
          <pc:sldMk cId="3689691206" sldId="269"/>
        </pc:sldMkLst>
        <pc:spChg chg="mod">
          <ac:chgData name="Bednarek, Wiktor D." userId="ac80ad15-fc93-49d1-bf26-0ab1170e2fe0" providerId="ADAL" clId="{2B6DCBF4-3A6E-4BFD-91DB-52C7D4476C4B}" dt="2019-02-05T03:34:05.587" v="1571" actId="27636"/>
          <ac:spMkLst>
            <pc:docMk/>
            <pc:sldMk cId="3689691206" sldId="269"/>
            <ac:spMk id="17" creationId="{49AB43A7-E715-4A4F-87A2-FE4FD1ACA770}"/>
          </ac:spMkLst>
        </pc:spChg>
        <pc:spChg chg="del">
          <ac:chgData name="Bednarek, Wiktor D." userId="ac80ad15-fc93-49d1-bf26-0ab1170e2fe0" providerId="ADAL" clId="{2B6DCBF4-3A6E-4BFD-91DB-52C7D4476C4B}" dt="2019-02-05T03:06:39.305" v="844" actId="26606"/>
          <ac:spMkLst>
            <pc:docMk/>
            <pc:sldMk cId="3689691206" sldId="269"/>
            <ac:spMk id="66" creationId="{02E941BD-027E-419D-A57B-79D61423B642}"/>
          </ac:spMkLst>
        </pc:spChg>
        <pc:spChg chg="add del">
          <ac:chgData name="Bednarek, Wiktor D." userId="ac80ad15-fc93-49d1-bf26-0ab1170e2fe0" providerId="ADAL" clId="{2B6DCBF4-3A6E-4BFD-91DB-52C7D4476C4B}" dt="2019-02-05T03:06:49.792" v="848" actId="26606"/>
          <ac:spMkLst>
            <pc:docMk/>
            <pc:sldMk cId="3689691206" sldId="269"/>
            <ac:spMk id="71" creationId="{765F4110-C0FC-4D61-ACD2-A7C950EAE908}"/>
          </ac:spMkLst>
        </pc:spChg>
        <pc:spChg chg="add">
          <ac:chgData name="Bednarek, Wiktor D." userId="ac80ad15-fc93-49d1-bf26-0ab1170e2fe0" providerId="ADAL" clId="{2B6DCBF4-3A6E-4BFD-91DB-52C7D4476C4B}" dt="2019-02-05T03:06:49.792" v="848" actId="26606"/>
          <ac:spMkLst>
            <pc:docMk/>
            <pc:sldMk cId="3689691206" sldId="269"/>
            <ac:spMk id="78" creationId="{765F4110-C0FC-4D61-ACD2-A7C950EAE908}"/>
          </ac:spMkLst>
        </pc:spChg>
        <pc:picChg chg="del mod ord">
          <ac:chgData name="Bednarek, Wiktor D." userId="ac80ad15-fc93-49d1-bf26-0ab1170e2fe0" providerId="ADAL" clId="{2B6DCBF4-3A6E-4BFD-91DB-52C7D4476C4B}" dt="2019-02-05T03:06:47.151" v="846" actId="478"/>
          <ac:picMkLst>
            <pc:docMk/>
            <pc:sldMk cId="3689691206" sldId="269"/>
            <ac:picMk id="4" creationId="{2BE65D6E-9552-4FC6-A36A-F4D3C0C981FA}"/>
          </ac:picMkLst>
        </pc:picChg>
        <pc:picChg chg="add mod">
          <ac:chgData name="Bednarek, Wiktor D." userId="ac80ad15-fc93-49d1-bf26-0ab1170e2fe0" providerId="ADAL" clId="{2B6DCBF4-3A6E-4BFD-91DB-52C7D4476C4B}" dt="2019-02-05T03:06:39.305" v="844" actId="26606"/>
          <ac:picMkLst>
            <pc:docMk/>
            <pc:sldMk cId="3689691206" sldId="269"/>
            <ac:picMk id="6" creationId="{EC04C085-3DF3-4367-BF77-E51B310CA95D}"/>
          </ac:picMkLst>
        </pc:picChg>
        <pc:picChg chg="add mod">
          <ac:chgData name="Bednarek, Wiktor D." userId="ac80ad15-fc93-49d1-bf26-0ab1170e2fe0" providerId="ADAL" clId="{2B6DCBF4-3A6E-4BFD-91DB-52C7D4476C4B}" dt="2019-02-05T03:06:49.792" v="848" actId="26606"/>
          <ac:picMkLst>
            <pc:docMk/>
            <pc:sldMk cId="3689691206" sldId="269"/>
            <ac:picMk id="9" creationId="{2D8AB8B3-B3A5-49E0-8203-438242FB8475}"/>
          </ac:picMkLst>
        </pc:picChg>
        <pc:picChg chg="del">
          <ac:chgData name="Bednarek, Wiktor D." userId="ac80ad15-fc93-49d1-bf26-0ab1170e2fe0" providerId="ADAL" clId="{2B6DCBF4-3A6E-4BFD-91DB-52C7D4476C4B}" dt="2019-02-05T03:06:39.305" v="844" actId="26606"/>
          <ac:picMkLst>
            <pc:docMk/>
            <pc:sldMk cId="3689691206" sldId="269"/>
            <ac:picMk id="65" creationId="{DEF28D5B-2926-4FE4-BF22-EA37C737E8FE}"/>
          </ac:picMkLst>
        </pc:picChg>
        <pc:cxnChg chg="add del">
          <ac:chgData name="Bednarek, Wiktor D." userId="ac80ad15-fc93-49d1-bf26-0ab1170e2fe0" providerId="ADAL" clId="{2B6DCBF4-3A6E-4BFD-91DB-52C7D4476C4B}" dt="2019-02-05T03:06:49.792" v="848" actId="26606"/>
          <ac:cxnSpMkLst>
            <pc:docMk/>
            <pc:sldMk cId="3689691206" sldId="269"/>
            <ac:cxnSpMk id="73" creationId="{CC94CBDB-A76C-499E-95AB-C0A049E3154E}"/>
          </ac:cxnSpMkLst>
        </pc:cxnChg>
        <pc:cxnChg chg="add">
          <ac:chgData name="Bednarek, Wiktor D." userId="ac80ad15-fc93-49d1-bf26-0ab1170e2fe0" providerId="ADAL" clId="{2B6DCBF4-3A6E-4BFD-91DB-52C7D4476C4B}" dt="2019-02-05T03:06:49.792" v="848" actId="26606"/>
          <ac:cxnSpMkLst>
            <pc:docMk/>
            <pc:sldMk cId="3689691206" sldId="269"/>
            <ac:cxnSpMk id="80" creationId="{CC94CBDB-A76C-499E-95AB-C0A049E3154E}"/>
          </ac:cxnSpMkLst>
        </pc:cxnChg>
      </pc:sldChg>
      <pc:sldChg chg="addSp delSp modSp add">
        <pc:chgData name="Bednarek, Wiktor D." userId="ac80ad15-fc93-49d1-bf26-0ab1170e2fe0" providerId="ADAL" clId="{2B6DCBF4-3A6E-4BFD-91DB-52C7D4476C4B}" dt="2019-02-05T03:12:36.963" v="1109" actId="404"/>
        <pc:sldMkLst>
          <pc:docMk/>
          <pc:sldMk cId="4189141202" sldId="271"/>
        </pc:sldMkLst>
        <pc:spChg chg="mod ord">
          <ac:chgData name="Bednarek, Wiktor D." userId="ac80ad15-fc93-49d1-bf26-0ab1170e2fe0" providerId="ADAL" clId="{2B6DCBF4-3A6E-4BFD-91DB-52C7D4476C4B}" dt="2019-02-05T03:12:36.963" v="1109" actId="404"/>
          <ac:spMkLst>
            <pc:docMk/>
            <pc:sldMk cId="4189141202" sldId="271"/>
            <ac:spMk id="17" creationId="{49AB43A7-E715-4A4F-87A2-FE4FD1ACA770}"/>
          </ac:spMkLst>
        </pc:spChg>
        <pc:spChg chg="del">
          <ac:chgData name="Bednarek, Wiktor D." userId="ac80ad15-fc93-49d1-bf26-0ab1170e2fe0" providerId="ADAL" clId="{2B6DCBF4-3A6E-4BFD-91DB-52C7D4476C4B}" dt="2019-02-05T03:09:21.606" v="950" actId="26606"/>
          <ac:spMkLst>
            <pc:docMk/>
            <pc:sldMk cId="4189141202" sldId="271"/>
            <ac:spMk id="66" creationId="{02E941BD-027E-419D-A57B-79D61423B642}"/>
          </ac:spMkLst>
        </pc:spChg>
        <pc:spChg chg="add del">
          <ac:chgData name="Bednarek, Wiktor D." userId="ac80ad15-fc93-49d1-bf26-0ab1170e2fe0" providerId="ADAL" clId="{2B6DCBF4-3A6E-4BFD-91DB-52C7D4476C4B}" dt="2019-02-05T03:09:34.343" v="952" actId="26606"/>
          <ac:spMkLst>
            <pc:docMk/>
            <pc:sldMk cId="4189141202" sldId="271"/>
            <ac:spMk id="71" creationId="{765F4110-C0FC-4D61-ACD2-A7C950EAE908}"/>
          </ac:spMkLst>
        </pc:spChg>
        <pc:spChg chg="add">
          <ac:chgData name="Bednarek, Wiktor D." userId="ac80ad15-fc93-49d1-bf26-0ab1170e2fe0" providerId="ADAL" clId="{2B6DCBF4-3A6E-4BFD-91DB-52C7D4476C4B}" dt="2019-02-05T03:09:34.343" v="952" actId="26606"/>
          <ac:spMkLst>
            <pc:docMk/>
            <pc:sldMk cId="4189141202" sldId="271"/>
            <ac:spMk id="78" creationId="{B9951BD9-0868-4CDB-ACD6-9C4209B5E412}"/>
          </ac:spMkLst>
        </pc:spChg>
        <pc:picChg chg="add mod">
          <ac:chgData name="Bednarek, Wiktor D." userId="ac80ad15-fc93-49d1-bf26-0ab1170e2fe0" providerId="ADAL" clId="{2B6DCBF4-3A6E-4BFD-91DB-52C7D4476C4B}" dt="2019-02-05T03:09:34.343" v="952" actId="26606"/>
          <ac:picMkLst>
            <pc:docMk/>
            <pc:sldMk cId="4189141202" sldId="271"/>
            <ac:picMk id="3" creationId="{833F5B68-959B-4C84-86B0-B924FBC1B9E3}"/>
          </ac:picMkLst>
        </pc:picChg>
        <pc:picChg chg="del mod ord">
          <ac:chgData name="Bednarek, Wiktor D." userId="ac80ad15-fc93-49d1-bf26-0ab1170e2fe0" providerId="ADAL" clId="{2B6DCBF4-3A6E-4BFD-91DB-52C7D4476C4B}" dt="2019-02-05T03:09:30.389" v="951" actId="478"/>
          <ac:picMkLst>
            <pc:docMk/>
            <pc:sldMk cId="4189141202" sldId="271"/>
            <ac:picMk id="4" creationId="{2BE65D6E-9552-4FC6-A36A-F4D3C0C981FA}"/>
          </ac:picMkLst>
        </pc:picChg>
        <pc:picChg chg="del">
          <ac:chgData name="Bednarek, Wiktor D." userId="ac80ad15-fc93-49d1-bf26-0ab1170e2fe0" providerId="ADAL" clId="{2B6DCBF4-3A6E-4BFD-91DB-52C7D4476C4B}" dt="2019-02-05T03:09:21.606" v="950" actId="26606"/>
          <ac:picMkLst>
            <pc:docMk/>
            <pc:sldMk cId="4189141202" sldId="271"/>
            <ac:picMk id="65" creationId="{DEF28D5B-2926-4FE4-BF22-EA37C737E8FE}"/>
          </ac:picMkLst>
        </pc:picChg>
        <pc:cxnChg chg="add del">
          <ac:chgData name="Bednarek, Wiktor D." userId="ac80ad15-fc93-49d1-bf26-0ab1170e2fe0" providerId="ADAL" clId="{2B6DCBF4-3A6E-4BFD-91DB-52C7D4476C4B}" dt="2019-02-05T03:09:34.343" v="952" actId="26606"/>
          <ac:cxnSpMkLst>
            <pc:docMk/>
            <pc:sldMk cId="4189141202" sldId="271"/>
            <ac:cxnSpMk id="73" creationId="{CC94CBDB-A76C-499E-95AB-C0A049E3154E}"/>
          </ac:cxnSpMkLst>
        </pc:cxnChg>
      </pc:sldChg>
      <pc:sldChg chg="addSp delSp modSp add">
        <pc:chgData name="Bednarek, Wiktor D." userId="ac80ad15-fc93-49d1-bf26-0ab1170e2fe0" providerId="ADAL" clId="{2B6DCBF4-3A6E-4BFD-91DB-52C7D4476C4B}" dt="2019-02-05T03:36:56.063" v="1575" actId="20577"/>
        <pc:sldMkLst>
          <pc:docMk/>
          <pc:sldMk cId="2915342860" sldId="275"/>
        </pc:sldMkLst>
        <pc:spChg chg="mod">
          <ac:chgData name="Bednarek, Wiktor D." userId="ac80ad15-fc93-49d1-bf26-0ab1170e2fe0" providerId="ADAL" clId="{2B6DCBF4-3A6E-4BFD-91DB-52C7D4476C4B}" dt="2019-02-05T03:36:56.063" v="1575" actId="20577"/>
          <ac:spMkLst>
            <pc:docMk/>
            <pc:sldMk cId="2915342860" sldId="275"/>
            <ac:spMk id="17" creationId="{49AB43A7-E715-4A4F-87A2-FE4FD1ACA770}"/>
          </ac:spMkLst>
        </pc:spChg>
        <pc:picChg chg="add del">
          <ac:chgData name="Bednarek, Wiktor D." userId="ac80ad15-fc93-49d1-bf26-0ab1170e2fe0" providerId="ADAL" clId="{2B6DCBF4-3A6E-4BFD-91DB-52C7D4476C4B}" dt="2019-02-05T03:19:20.442" v="1391"/>
          <ac:picMkLst>
            <pc:docMk/>
            <pc:sldMk cId="2915342860" sldId="275"/>
            <ac:picMk id="6" creationId="{EE8CE49E-4DB3-46B2-B97A-B529209FA139}"/>
          </ac:picMkLst>
        </pc:picChg>
      </pc:sldChg>
      <pc:sldChg chg="addSp delSp modSp add ord">
        <pc:chgData name="Bednarek, Wiktor D." userId="ac80ad15-fc93-49d1-bf26-0ab1170e2fe0" providerId="ADAL" clId="{2B6DCBF4-3A6E-4BFD-91DB-52C7D4476C4B}" dt="2019-02-05T03:20:09.354" v="1412" actId="20577"/>
        <pc:sldMkLst>
          <pc:docMk/>
          <pc:sldMk cId="3843179221" sldId="276"/>
        </pc:sldMkLst>
        <pc:spChg chg="mod">
          <ac:chgData name="Bednarek, Wiktor D." userId="ac80ad15-fc93-49d1-bf26-0ab1170e2fe0" providerId="ADAL" clId="{2B6DCBF4-3A6E-4BFD-91DB-52C7D4476C4B}" dt="2019-02-05T03:20:09.354" v="1412" actId="20577"/>
          <ac:spMkLst>
            <pc:docMk/>
            <pc:sldMk cId="3843179221" sldId="276"/>
            <ac:spMk id="17" creationId="{49AB43A7-E715-4A4F-87A2-FE4FD1ACA770}"/>
          </ac:spMkLst>
        </pc:spChg>
        <pc:spChg chg="del">
          <ac:chgData name="Bednarek, Wiktor D." userId="ac80ad15-fc93-49d1-bf26-0ab1170e2fe0" providerId="ADAL" clId="{2B6DCBF4-3A6E-4BFD-91DB-52C7D4476C4B}" dt="2019-02-05T03:19:37.908" v="1398" actId="26606"/>
          <ac:spMkLst>
            <pc:docMk/>
            <pc:sldMk cId="3843179221" sldId="276"/>
            <ac:spMk id="66" creationId="{02E941BD-027E-419D-A57B-79D61423B642}"/>
          </ac:spMkLst>
        </pc:spChg>
        <pc:spChg chg="add del">
          <ac:chgData name="Bednarek, Wiktor D." userId="ac80ad15-fc93-49d1-bf26-0ab1170e2fe0" providerId="ADAL" clId="{2B6DCBF4-3A6E-4BFD-91DB-52C7D4476C4B}" dt="2019-02-05T03:19:58.020" v="1410" actId="26606"/>
          <ac:spMkLst>
            <pc:docMk/>
            <pc:sldMk cId="3843179221" sldId="276"/>
            <ac:spMk id="73" creationId="{823AC064-BC96-4F32-8AE1-B2FD38754823}"/>
          </ac:spMkLst>
        </pc:spChg>
        <pc:spChg chg="add">
          <ac:chgData name="Bednarek, Wiktor D." userId="ac80ad15-fc93-49d1-bf26-0ab1170e2fe0" providerId="ADAL" clId="{2B6DCBF4-3A6E-4BFD-91DB-52C7D4476C4B}" dt="2019-02-05T03:19:58.020" v="1410" actId="26606"/>
          <ac:spMkLst>
            <pc:docMk/>
            <pc:sldMk cId="3843179221" sldId="276"/>
            <ac:spMk id="80" creationId="{0700D48D-C9AA-4000-A912-29A4FEA98A9F}"/>
          </ac:spMkLst>
        </pc:spChg>
        <pc:picChg chg="del mod ord">
          <ac:chgData name="Bednarek, Wiktor D." userId="ac80ad15-fc93-49d1-bf26-0ab1170e2fe0" providerId="ADAL" clId="{2B6DCBF4-3A6E-4BFD-91DB-52C7D4476C4B}" dt="2019-02-05T03:19:52.987" v="1409" actId="478"/>
          <ac:picMkLst>
            <pc:docMk/>
            <pc:sldMk cId="3843179221" sldId="276"/>
            <ac:picMk id="4" creationId="{2BE65D6E-9552-4FC6-A36A-F4D3C0C981FA}"/>
          </ac:picMkLst>
        </pc:picChg>
        <pc:picChg chg="add mod">
          <ac:chgData name="Bednarek, Wiktor D." userId="ac80ad15-fc93-49d1-bf26-0ab1170e2fe0" providerId="ADAL" clId="{2B6DCBF4-3A6E-4BFD-91DB-52C7D4476C4B}" dt="2019-02-05T03:19:58.020" v="1410" actId="26606"/>
          <ac:picMkLst>
            <pc:docMk/>
            <pc:sldMk cId="3843179221" sldId="276"/>
            <ac:picMk id="6" creationId="{38E3B505-BB1D-4E04-A3C7-77BAC5C2B117}"/>
          </ac:picMkLst>
        </pc:picChg>
        <pc:picChg chg="add mod">
          <ac:chgData name="Bednarek, Wiktor D." userId="ac80ad15-fc93-49d1-bf26-0ab1170e2fe0" providerId="ADAL" clId="{2B6DCBF4-3A6E-4BFD-91DB-52C7D4476C4B}" dt="2019-02-05T03:19:58.020" v="1410" actId="26606"/>
          <ac:picMkLst>
            <pc:docMk/>
            <pc:sldMk cId="3843179221" sldId="276"/>
            <ac:picMk id="10" creationId="{8DA27017-E1AF-40AD-AE1B-057884E689D9}"/>
          </ac:picMkLst>
        </pc:picChg>
        <pc:picChg chg="del">
          <ac:chgData name="Bednarek, Wiktor D." userId="ac80ad15-fc93-49d1-bf26-0ab1170e2fe0" providerId="ADAL" clId="{2B6DCBF4-3A6E-4BFD-91DB-52C7D4476C4B}" dt="2019-02-05T03:19:37.908" v="1398" actId="26606"/>
          <ac:picMkLst>
            <pc:docMk/>
            <pc:sldMk cId="3843179221" sldId="276"/>
            <ac:picMk id="65" creationId="{DEF28D5B-2926-4FE4-BF22-EA37C737E8FE}"/>
          </ac:picMkLst>
        </pc:picChg>
        <pc:cxnChg chg="add del">
          <ac:chgData name="Bednarek, Wiktor D." userId="ac80ad15-fc93-49d1-bf26-0ab1170e2fe0" providerId="ADAL" clId="{2B6DCBF4-3A6E-4BFD-91DB-52C7D4476C4B}" dt="2019-02-05T03:19:58.020" v="1410" actId="26606"/>
          <ac:cxnSpMkLst>
            <pc:docMk/>
            <pc:sldMk cId="3843179221" sldId="276"/>
            <ac:cxnSpMk id="71" creationId="{DB146403-F3D6-484B-B2ED-97F9565D0370}"/>
          </ac:cxnSpMkLst>
        </pc:cxnChg>
        <pc:cxnChg chg="add del">
          <ac:chgData name="Bednarek, Wiktor D." userId="ac80ad15-fc93-49d1-bf26-0ab1170e2fe0" providerId="ADAL" clId="{2B6DCBF4-3A6E-4BFD-91DB-52C7D4476C4B}" dt="2019-02-05T03:19:58.020" v="1410" actId="26606"/>
          <ac:cxnSpMkLst>
            <pc:docMk/>
            <pc:sldMk cId="3843179221" sldId="276"/>
            <ac:cxnSpMk id="75" creationId="{7E7C77BC-7138-40B1-A15B-20F57A494629}"/>
          </ac:cxnSpMkLst>
        </pc:cxnChg>
        <pc:cxnChg chg="add">
          <ac:chgData name="Bednarek, Wiktor D." userId="ac80ad15-fc93-49d1-bf26-0ab1170e2fe0" providerId="ADAL" clId="{2B6DCBF4-3A6E-4BFD-91DB-52C7D4476C4B}" dt="2019-02-05T03:19:58.020" v="1410" actId="26606"/>
          <ac:cxnSpMkLst>
            <pc:docMk/>
            <pc:sldMk cId="3843179221" sldId="276"/>
            <ac:cxnSpMk id="82" creationId="{805E69BC-D844-4AB5-9E35-ED458EE29655}"/>
          </ac:cxnSpMkLst>
        </pc:cxnChg>
        <pc:cxnChg chg="add">
          <ac:chgData name="Bednarek, Wiktor D." userId="ac80ad15-fc93-49d1-bf26-0ab1170e2fe0" providerId="ADAL" clId="{2B6DCBF4-3A6E-4BFD-91DB-52C7D4476C4B}" dt="2019-02-05T03:19:58.020" v="1410" actId="26606"/>
          <ac:cxnSpMkLst>
            <pc:docMk/>
            <pc:sldMk cId="3843179221" sldId="276"/>
            <ac:cxnSpMk id="84" creationId="{4312C673-8179-457E-AD2A-D1FAE4CC961A}"/>
          </ac:cxnSpMkLst>
        </pc:cxnChg>
      </pc:sldChg>
    </pc:docChg>
  </pc:docChgLst>
  <pc:docChgLst>
    <pc:chgData name="Bednarek, Wiktor D." userId="ac80ad15-fc93-49d1-bf26-0ab1170e2fe0" providerId="ADAL" clId="{506195FA-DDBC-43B2-972F-CD8AE55622BC}"/>
    <pc:docChg chg="undo custSel mod addSld delSld modSld sldOrd">
      <pc:chgData name="Bednarek, Wiktor D." userId="ac80ad15-fc93-49d1-bf26-0ab1170e2fe0" providerId="ADAL" clId="{506195FA-DDBC-43B2-972F-CD8AE55622BC}" dt="2019-02-05T01:32:51.754" v="1018"/>
      <pc:docMkLst>
        <pc:docMk/>
      </pc:docMkLst>
      <pc:sldChg chg="addSp delSp modSp">
        <pc:chgData name="Bednarek, Wiktor D." userId="ac80ad15-fc93-49d1-bf26-0ab1170e2fe0" providerId="ADAL" clId="{506195FA-DDBC-43B2-972F-CD8AE55622BC}" dt="2019-02-05T00:39:29.974" v="208" actId="1076"/>
        <pc:sldMkLst>
          <pc:docMk/>
          <pc:sldMk cId="237877651" sldId="256"/>
        </pc:sldMkLst>
        <pc:spChg chg="mod">
          <ac:chgData name="Bednarek, Wiktor D." userId="ac80ad15-fc93-49d1-bf26-0ab1170e2fe0" providerId="ADAL" clId="{506195FA-DDBC-43B2-972F-CD8AE55622BC}" dt="2019-02-05T00:26:38.905" v="143" actId="20577"/>
          <ac:spMkLst>
            <pc:docMk/>
            <pc:sldMk cId="237877651" sldId="256"/>
            <ac:spMk id="2" creationId="{08604CDD-9423-4BF1-B7B9-E2AB6DF1FA3C}"/>
          </ac:spMkLst>
        </pc:spChg>
        <pc:spChg chg="add del mod">
          <ac:chgData name="Bednarek, Wiktor D." userId="ac80ad15-fc93-49d1-bf26-0ab1170e2fe0" providerId="ADAL" clId="{506195FA-DDBC-43B2-972F-CD8AE55622BC}" dt="2019-02-05T00:38:41.379" v="144" actId="20577"/>
          <ac:spMkLst>
            <pc:docMk/>
            <pc:sldMk cId="237877651" sldId="256"/>
            <ac:spMk id="3" creationId="{36DF72EA-CCA7-4B24-8519-43278EB15D9F}"/>
          </ac:spMkLst>
        </pc:spChg>
        <pc:spChg chg="mod">
          <ac:chgData name="Bednarek, Wiktor D." userId="ac80ad15-fc93-49d1-bf26-0ab1170e2fe0" providerId="ADAL" clId="{506195FA-DDBC-43B2-972F-CD8AE55622BC}" dt="2019-02-05T00:39:29.974" v="208" actId="1076"/>
          <ac:spMkLst>
            <pc:docMk/>
            <pc:sldMk cId="237877651" sldId="256"/>
            <ac:spMk id="7" creationId="{DEB72B1C-D5B7-42E1-AD50-F61C6108EAF4}"/>
          </ac:spMkLst>
        </pc:spChg>
        <pc:picChg chg="add del">
          <ac:chgData name="Bednarek, Wiktor D." userId="ac80ad15-fc93-49d1-bf26-0ab1170e2fe0" providerId="ADAL" clId="{506195FA-DDBC-43B2-972F-CD8AE55622BC}" dt="2019-02-05T00:04:00.840" v="84" actId="478"/>
          <ac:picMkLst>
            <pc:docMk/>
            <pc:sldMk cId="237877651" sldId="256"/>
            <ac:picMk id="6" creationId="{589B0388-00AD-4174-A3AD-359E8EEE0218}"/>
          </ac:picMkLst>
        </pc:picChg>
        <pc:picChg chg="add del">
          <ac:chgData name="Bednarek, Wiktor D." userId="ac80ad15-fc93-49d1-bf26-0ab1170e2fe0" providerId="ADAL" clId="{506195FA-DDBC-43B2-972F-CD8AE55622BC}" dt="2019-02-05T00:04:01.043" v="85" actId="478"/>
          <ac:picMkLst>
            <pc:docMk/>
            <pc:sldMk cId="237877651" sldId="256"/>
            <ac:picMk id="10" creationId="{4E0378F8-7DAC-454D-A18A-82E0B35E820C}"/>
          </ac:picMkLst>
        </pc:picChg>
        <pc:picChg chg="mod">
          <ac:chgData name="Bednarek, Wiktor D." userId="ac80ad15-fc93-49d1-bf26-0ab1170e2fe0" providerId="ADAL" clId="{506195FA-DDBC-43B2-972F-CD8AE55622BC}" dt="2019-02-05T00:04:00.527" v="82" actId="1076"/>
          <ac:picMkLst>
            <pc:docMk/>
            <pc:sldMk cId="237877651" sldId="256"/>
            <ac:picMk id="12" creationId="{A72FB2E6-CACD-41F4-821B-13ACCCD58E38}"/>
          </ac:picMkLst>
        </pc:picChg>
      </pc:sldChg>
      <pc:sldChg chg="addSp delSp modSp add ord modAnim">
        <pc:chgData name="Bednarek, Wiktor D." userId="ac80ad15-fc93-49d1-bf26-0ab1170e2fe0" providerId="ADAL" clId="{506195FA-DDBC-43B2-972F-CD8AE55622BC}" dt="2019-02-05T00:26:27.637" v="142" actId="1076"/>
        <pc:sldMkLst>
          <pc:docMk/>
          <pc:sldMk cId="1842280350" sldId="257"/>
        </pc:sldMkLst>
        <pc:spChg chg="mod">
          <ac:chgData name="Bednarek, Wiktor D." userId="ac80ad15-fc93-49d1-bf26-0ab1170e2fe0" providerId="ADAL" clId="{506195FA-DDBC-43B2-972F-CD8AE55622BC}" dt="2019-02-05T00:04:31.076" v="95"/>
          <ac:spMkLst>
            <pc:docMk/>
            <pc:sldMk cId="1842280350" sldId="257"/>
            <ac:spMk id="2" creationId="{08604CDD-9423-4BF1-B7B9-E2AB6DF1FA3C}"/>
          </ac:spMkLst>
        </pc:spChg>
        <pc:spChg chg="del">
          <ac:chgData name="Bednarek, Wiktor D." userId="ac80ad15-fc93-49d1-bf26-0ab1170e2fe0" providerId="ADAL" clId="{506195FA-DDBC-43B2-972F-CD8AE55622BC}" dt="2019-02-05T00:04:55.736" v="97" actId="478"/>
          <ac:spMkLst>
            <pc:docMk/>
            <pc:sldMk cId="1842280350" sldId="257"/>
            <ac:spMk id="3" creationId="{36DF72EA-CCA7-4B24-8519-43278EB15D9F}"/>
          </ac:spMkLst>
        </pc:spChg>
        <pc:spChg chg="add del mod">
          <ac:chgData name="Bednarek, Wiktor D." userId="ac80ad15-fc93-49d1-bf26-0ab1170e2fe0" providerId="ADAL" clId="{506195FA-DDBC-43B2-972F-CD8AE55622BC}" dt="2019-02-05T00:04:59.565" v="98" actId="478"/>
          <ac:spMkLst>
            <pc:docMk/>
            <pc:sldMk cId="1842280350" sldId="257"/>
            <ac:spMk id="5" creationId="{2F5F067C-7264-4185-AE28-6925EDA47CE0}"/>
          </ac:spMkLst>
        </pc:spChg>
        <pc:spChg chg="mod">
          <ac:chgData name="Bednarek, Wiktor D." userId="ac80ad15-fc93-49d1-bf26-0ab1170e2fe0" providerId="ADAL" clId="{506195FA-DDBC-43B2-972F-CD8AE55622BC}" dt="2019-02-05T00:26:11.302" v="135" actId="1076"/>
          <ac:spMkLst>
            <pc:docMk/>
            <pc:sldMk cId="1842280350" sldId="257"/>
            <ac:spMk id="7" creationId="{DEB72B1C-D5B7-42E1-AD50-F61C6108EAF4}"/>
          </ac:spMkLst>
        </pc:spChg>
        <pc:picChg chg="del">
          <ac:chgData name="Bednarek, Wiktor D." userId="ac80ad15-fc93-49d1-bf26-0ab1170e2fe0" providerId="ADAL" clId="{506195FA-DDBC-43B2-972F-CD8AE55622BC}" dt="2019-02-05T00:04:38.030" v="96" actId="478"/>
          <ac:picMkLst>
            <pc:docMk/>
            <pc:sldMk cId="1842280350" sldId="257"/>
            <ac:picMk id="6" creationId="{589B0388-00AD-4174-A3AD-359E8EEE0218}"/>
          </ac:picMkLst>
        </pc:picChg>
        <pc:picChg chg="add mod">
          <ac:chgData name="Bednarek, Wiktor D." userId="ac80ad15-fc93-49d1-bf26-0ab1170e2fe0" providerId="ADAL" clId="{506195FA-DDBC-43B2-972F-CD8AE55622BC}" dt="2019-02-05T00:26:23.778" v="141" actId="14100"/>
          <ac:picMkLst>
            <pc:docMk/>
            <pc:sldMk cId="1842280350" sldId="257"/>
            <ac:picMk id="9" creationId="{428D806D-E5FF-47DC-A7B8-04082AE85C61}"/>
          </ac:picMkLst>
        </pc:picChg>
        <pc:picChg chg="del mod">
          <ac:chgData name="Bednarek, Wiktor D." userId="ac80ad15-fc93-49d1-bf26-0ab1170e2fe0" providerId="ADAL" clId="{506195FA-DDBC-43B2-972F-CD8AE55622BC}" dt="2019-02-05T00:14:05.412" v="123" actId="478"/>
          <ac:picMkLst>
            <pc:docMk/>
            <pc:sldMk cId="1842280350" sldId="257"/>
            <ac:picMk id="10" creationId="{4E0378F8-7DAC-454D-A18A-82E0B35E820C}"/>
          </ac:picMkLst>
        </pc:picChg>
        <pc:picChg chg="add mod">
          <ac:chgData name="Bednarek, Wiktor D." userId="ac80ad15-fc93-49d1-bf26-0ab1170e2fe0" providerId="ADAL" clId="{506195FA-DDBC-43B2-972F-CD8AE55622BC}" dt="2019-02-05T00:26:21.935" v="140" actId="14100"/>
          <ac:picMkLst>
            <pc:docMk/>
            <pc:sldMk cId="1842280350" sldId="257"/>
            <ac:picMk id="11" creationId="{501A4BA4-0A0B-48F0-9615-F27A0C827689}"/>
          </ac:picMkLst>
        </pc:picChg>
        <pc:picChg chg="mod">
          <ac:chgData name="Bednarek, Wiktor D." userId="ac80ad15-fc93-49d1-bf26-0ab1170e2fe0" providerId="ADAL" clId="{506195FA-DDBC-43B2-972F-CD8AE55622BC}" dt="2019-02-05T00:26:27.637" v="142" actId="1076"/>
          <ac:picMkLst>
            <pc:docMk/>
            <pc:sldMk cId="1842280350" sldId="257"/>
            <ac:picMk id="12" creationId="{A72FB2E6-CACD-41F4-821B-13ACCCD58E38}"/>
          </ac:picMkLst>
        </pc:picChg>
      </pc:sldChg>
      <pc:sldChg chg="addSp delSp modSp add delAnim modAnim">
        <pc:chgData name="Bednarek, Wiktor D." userId="ac80ad15-fc93-49d1-bf26-0ab1170e2fe0" providerId="ADAL" clId="{506195FA-DDBC-43B2-972F-CD8AE55622BC}" dt="2019-02-05T00:55:14.936" v="523" actId="1076"/>
        <pc:sldMkLst>
          <pc:docMk/>
          <pc:sldMk cId="2517583199" sldId="258"/>
        </pc:sldMkLst>
        <pc:spChg chg="del">
          <ac:chgData name="Bednarek, Wiktor D." userId="ac80ad15-fc93-49d1-bf26-0ab1170e2fe0" providerId="ADAL" clId="{506195FA-DDBC-43B2-972F-CD8AE55622BC}" dt="2019-02-05T00:51:38.308" v="372" actId="478"/>
          <ac:spMkLst>
            <pc:docMk/>
            <pc:sldMk cId="2517583199" sldId="258"/>
            <ac:spMk id="3" creationId="{36DF72EA-CCA7-4B24-8519-43278EB15D9F}"/>
          </ac:spMkLst>
        </pc:spChg>
        <pc:spChg chg="mod">
          <ac:chgData name="Bednarek, Wiktor D." userId="ac80ad15-fc93-49d1-bf26-0ab1170e2fe0" providerId="ADAL" clId="{506195FA-DDBC-43B2-972F-CD8AE55622BC}" dt="2019-02-05T00:51:41.376" v="373" actId="1076"/>
          <ac:spMkLst>
            <pc:docMk/>
            <pc:sldMk cId="2517583199" sldId="258"/>
            <ac:spMk id="7" creationId="{DEB72B1C-D5B7-42E1-AD50-F61C6108EAF4}"/>
          </ac:spMkLst>
        </pc:spChg>
        <pc:picChg chg="add del mod">
          <ac:chgData name="Bednarek, Wiktor D." userId="ac80ad15-fc93-49d1-bf26-0ab1170e2fe0" providerId="ADAL" clId="{506195FA-DDBC-43B2-972F-CD8AE55622BC}" dt="2019-02-05T00:55:03.751" v="518" actId="478"/>
          <ac:picMkLst>
            <pc:docMk/>
            <pc:sldMk cId="2517583199" sldId="258"/>
            <ac:picMk id="4" creationId="{9307BBD4-346F-46CA-9601-6FC98E212BAA}"/>
          </ac:picMkLst>
        </pc:picChg>
        <pc:picChg chg="del">
          <ac:chgData name="Bednarek, Wiktor D." userId="ac80ad15-fc93-49d1-bf26-0ab1170e2fe0" providerId="ADAL" clId="{506195FA-DDBC-43B2-972F-CD8AE55622BC}" dt="2019-02-05T00:39:44.316" v="211" actId="478"/>
          <ac:picMkLst>
            <pc:docMk/>
            <pc:sldMk cId="2517583199" sldId="258"/>
            <ac:picMk id="6" creationId="{589B0388-00AD-4174-A3AD-359E8EEE0218}"/>
          </ac:picMkLst>
        </pc:picChg>
        <pc:picChg chg="add mod">
          <ac:chgData name="Bednarek, Wiktor D." userId="ac80ad15-fc93-49d1-bf26-0ab1170e2fe0" providerId="ADAL" clId="{506195FA-DDBC-43B2-972F-CD8AE55622BC}" dt="2019-02-05T00:51:44.222" v="375" actId="1076"/>
          <ac:picMkLst>
            <pc:docMk/>
            <pc:sldMk cId="2517583199" sldId="258"/>
            <ac:picMk id="8" creationId="{9F016426-977C-4E15-9896-9DB760431835}"/>
          </ac:picMkLst>
        </pc:picChg>
        <pc:picChg chg="add mod">
          <ac:chgData name="Bednarek, Wiktor D." userId="ac80ad15-fc93-49d1-bf26-0ab1170e2fe0" providerId="ADAL" clId="{506195FA-DDBC-43B2-972F-CD8AE55622BC}" dt="2019-02-05T00:55:14.936" v="523" actId="1076"/>
          <ac:picMkLst>
            <pc:docMk/>
            <pc:sldMk cId="2517583199" sldId="258"/>
            <ac:picMk id="9" creationId="{F4465BCC-DF14-45AE-81F1-A21C4D45CDEF}"/>
          </ac:picMkLst>
        </pc:picChg>
        <pc:picChg chg="del">
          <ac:chgData name="Bednarek, Wiktor D." userId="ac80ad15-fc93-49d1-bf26-0ab1170e2fe0" providerId="ADAL" clId="{506195FA-DDBC-43B2-972F-CD8AE55622BC}" dt="2019-02-05T00:39:43.699" v="210" actId="478"/>
          <ac:picMkLst>
            <pc:docMk/>
            <pc:sldMk cId="2517583199" sldId="258"/>
            <ac:picMk id="10" creationId="{4E0378F8-7DAC-454D-A18A-82E0B35E820C}"/>
          </ac:picMkLst>
        </pc:picChg>
        <pc:picChg chg="del mod">
          <ac:chgData name="Bednarek, Wiktor D." userId="ac80ad15-fc93-49d1-bf26-0ab1170e2fe0" providerId="ADAL" clId="{506195FA-DDBC-43B2-972F-CD8AE55622BC}" dt="2019-02-05T00:51:23.721" v="368" actId="478"/>
          <ac:picMkLst>
            <pc:docMk/>
            <pc:sldMk cId="2517583199" sldId="258"/>
            <ac:picMk id="12" creationId="{A72FB2E6-CACD-41F4-821B-13ACCCD58E38}"/>
          </ac:picMkLst>
        </pc:picChg>
      </pc:sldChg>
      <pc:sldChg chg="addSp delSp modSp add mod setBg delAnim setClrOvrMap">
        <pc:chgData name="Bednarek, Wiktor D." userId="ac80ad15-fc93-49d1-bf26-0ab1170e2fe0" providerId="ADAL" clId="{506195FA-DDBC-43B2-972F-CD8AE55622BC}" dt="2019-02-05T00:54:29.224" v="517" actId="27636"/>
        <pc:sldMkLst>
          <pc:docMk/>
          <pc:sldMk cId="2650901166" sldId="259"/>
        </pc:sldMkLst>
        <pc:spChg chg="mod ord">
          <ac:chgData name="Bednarek, Wiktor D." userId="ac80ad15-fc93-49d1-bf26-0ab1170e2fe0" providerId="ADAL" clId="{506195FA-DDBC-43B2-972F-CD8AE55622BC}" dt="2019-02-05T00:54:29.224" v="517" actId="27636"/>
          <ac:spMkLst>
            <pc:docMk/>
            <pc:sldMk cId="2650901166" sldId="259"/>
            <ac:spMk id="2" creationId="{08604CDD-9423-4BF1-B7B9-E2AB6DF1FA3C}"/>
          </ac:spMkLst>
        </pc:spChg>
        <pc:spChg chg="del">
          <ac:chgData name="Bednarek, Wiktor D." userId="ac80ad15-fc93-49d1-bf26-0ab1170e2fe0" providerId="ADAL" clId="{506195FA-DDBC-43B2-972F-CD8AE55622BC}" dt="2019-02-05T00:52:37.794" v="381" actId="478"/>
          <ac:spMkLst>
            <pc:docMk/>
            <pc:sldMk cId="2650901166" sldId="259"/>
            <ac:spMk id="7" creationId="{DEB72B1C-D5B7-42E1-AD50-F61C6108EAF4}"/>
          </ac:spMkLst>
        </pc:spChg>
        <pc:spChg chg="add del">
          <ac:chgData name="Bednarek, Wiktor D." userId="ac80ad15-fc93-49d1-bf26-0ab1170e2fe0" providerId="ADAL" clId="{506195FA-DDBC-43B2-972F-CD8AE55622BC}" dt="2019-02-05T00:53:13.245" v="394" actId="26606"/>
          <ac:spMkLst>
            <pc:docMk/>
            <pc:sldMk cId="2650901166" sldId="259"/>
            <ac:spMk id="9" creationId="{522A94E1-AEBD-4286-BFF8-0711E4CD3E3B}"/>
          </ac:spMkLst>
        </pc:spChg>
        <pc:spChg chg="add del">
          <ac:chgData name="Bednarek, Wiktor D." userId="ac80ad15-fc93-49d1-bf26-0ab1170e2fe0" providerId="ADAL" clId="{506195FA-DDBC-43B2-972F-CD8AE55622BC}" dt="2019-02-05T00:53:03.279" v="388" actId="26606"/>
          <ac:spMkLst>
            <pc:docMk/>
            <pc:sldMk cId="2650901166" sldId="259"/>
            <ac:spMk id="10" creationId="{71B2258F-86CA-4D4D-8270-BC05FCDEBFB3}"/>
          </ac:spMkLst>
        </pc:spChg>
        <pc:spChg chg="add del">
          <ac:chgData name="Bednarek, Wiktor D." userId="ac80ad15-fc93-49d1-bf26-0ab1170e2fe0" providerId="ADAL" clId="{506195FA-DDBC-43B2-972F-CD8AE55622BC}" dt="2019-02-05T00:53:10.337" v="390" actId="26606"/>
          <ac:spMkLst>
            <pc:docMk/>
            <pc:sldMk cId="2650901166" sldId="259"/>
            <ac:spMk id="13" creationId="{87CC2527-562A-4F69-B487-4371E5B243E7}"/>
          </ac:spMkLst>
        </pc:spChg>
        <pc:picChg chg="del">
          <ac:chgData name="Bednarek, Wiktor D." userId="ac80ad15-fc93-49d1-bf26-0ab1170e2fe0" providerId="ADAL" clId="{506195FA-DDBC-43B2-972F-CD8AE55622BC}" dt="2019-02-05T00:52:38.934" v="383" actId="478"/>
          <ac:picMkLst>
            <pc:docMk/>
            <pc:sldMk cId="2650901166" sldId="259"/>
            <ac:picMk id="4" creationId="{9307BBD4-346F-46CA-9601-6FC98E212BAA}"/>
          </ac:picMkLst>
        </pc:picChg>
        <pc:picChg chg="add mod">
          <ac:chgData name="Bednarek, Wiktor D." userId="ac80ad15-fc93-49d1-bf26-0ab1170e2fe0" providerId="ADAL" clId="{506195FA-DDBC-43B2-972F-CD8AE55622BC}" dt="2019-02-05T00:53:13.245" v="395" actId="26606"/>
          <ac:picMkLst>
            <pc:docMk/>
            <pc:sldMk cId="2650901166" sldId="259"/>
            <ac:picMk id="5" creationId="{6198CA66-5F9E-4878-9F8C-4DFAF0D0364F}"/>
          </ac:picMkLst>
        </pc:picChg>
        <pc:picChg chg="del">
          <ac:chgData name="Bednarek, Wiktor D." userId="ac80ad15-fc93-49d1-bf26-0ab1170e2fe0" providerId="ADAL" clId="{506195FA-DDBC-43B2-972F-CD8AE55622BC}" dt="2019-02-05T00:52:38.495" v="382" actId="478"/>
          <ac:picMkLst>
            <pc:docMk/>
            <pc:sldMk cId="2650901166" sldId="259"/>
            <ac:picMk id="8" creationId="{9F016426-977C-4E15-9896-9DB760431835}"/>
          </ac:picMkLst>
        </pc:picChg>
        <pc:cxnChg chg="add del">
          <ac:chgData name="Bednarek, Wiktor D." userId="ac80ad15-fc93-49d1-bf26-0ab1170e2fe0" providerId="ADAL" clId="{506195FA-DDBC-43B2-972F-CD8AE55622BC}" dt="2019-02-05T00:53:10.337" v="390" actId="26606"/>
          <ac:cxnSpMkLst>
            <pc:docMk/>
            <pc:sldMk cId="2650901166" sldId="259"/>
            <ac:cxnSpMk id="12" creationId="{BCDAEC91-5BCE-4B55-9CC0-43EF94CB734B}"/>
          </ac:cxnSpMkLst>
        </pc:cxnChg>
      </pc:sldChg>
      <pc:sldChg chg="addSp delSp modSp add">
        <pc:chgData name="Bednarek, Wiktor D." userId="ac80ad15-fc93-49d1-bf26-0ab1170e2fe0" providerId="ADAL" clId="{506195FA-DDBC-43B2-972F-CD8AE55622BC}" dt="2019-02-05T01:32:51.754" v="1018"/>
        <pc:sldMkLst>
          <pc:docMk/>
          <pc:sldMk cId="3153323146" sldId="261"/>
        </pc:sldMkLst>
        <pc:spChg chg="mod">
          <ac:chgData name="Bednarek, Wiktor D." userId="ac80ad15-fc93-49d1-bf26-0ab1170e2fe0" providerId="ADAL" clId="{506195FA-DDBC-43B2-972F-CD8AE55622BC}" dt="2019-02-05T01:26:13.135" v="753" actId="14100"/>
          <ac:spMkLst>
            <pc:docMk/>
            <pc:sldMk cId="3153323146" sldId="261"/>
            <ac:spMk id="2" creationId="{08604CDD-9423-4BF1-B7B9-E2AB6DF1FA3C}"/>
          </ac:spMkLst>
        </pc:spChg>
        <pc:spChg chg="add del">
          <ac:chgData name="Bednarek, Wiktor D." userId="ac80ad15-fc93-49d1-bf26-0ab1170e2fe0" providerId="ADAL" clId="{506195FA-DDBC-43B2-972F-CD8AE55622BC}" dt="2019-02-05T01:22:22.791" v="576" actId="26606"/>
          <ac:spMkLst>
            <pc:docMk/>
            <pc:sldMk cId="3153323146" sldId="261"/>
            <ac:spMk id="10" creationId="{BCC55ACC-A2F6-403C-A3A4-D59B3734D45F}"/>
          </ac:spMkLst>
        </pc:spChg>
        <pc:spChg chg="add del">
          <ac:chgData name="Bednarek, Wiktor D." userId="ac80ad15-fc93-49d1-bf26-0ab1170e2fe0" providerId="ADAL" clId="{506195FA-DDBC-43B2-972F-CD8AE55622BC}" dt="2019-02-05T01:22:22.777" v="575" actId="26606"/>
          <ac:spMkLst>
            <pc:docMk/>
            <pc:sldMk cId="3153323146" sldId="261"/>
            <ac:spMk id="15" creationId="{F72D119F-8562-42DA-AE9A-70D44FDCFD12}"/>
          </ac:spMkLst>
        </pc:spChg>
        <pc:spChg chg="add">
          <ac:chgData name="Bednarek, Wiktor D." userId="ac80ad15-fc93-49d1-bf26-0ab1170e2fe0" providerId="ADAL" clId="{506195FA-DDBC-43B2-972F-CD8AE55622BC}" dt="2019-02-05T01:22:22.791" v="576" actId="26606"/>
          <ac:spMkLst>
            <pc:docMk/>
            <pc:sldMk cId="3153323146" sldId="261"/>
            <ac:spMk id="17" creationId="{BCC55ACC-A2F6-403C-A3A4-D59B3734D45F}"/>
          </ac:spMkLst>
        </pc:spChg>
        <pc:picChg chg="add del mod">
          <ac:chgData name="Bednarek, Wiktor D." userId="ac80ad15-fc93-49d1-bf26-0ab1170e2fe0" providerId="ADAL" clId="{506195FA-DDBC-43B2-972F-CD8AE55622BC}" dt="2019-02-05T01:21:09.127" v="528"/>
          <ac:picMkLst>
            <pc:docMk/>
            <pc:sldMk cId="3153323146" sldId="261"/>
            <ac:picMk id="4" creationId="{28F4FDF9-E226-403E-9AE1-83E103302B15}"/>
          </ac:picMkLst>
        </pc:picChg>
        <pc:picChg chg="mod">
          <ac:chgData name="Bednarek, Wiktor D." userId="ac80ad15-fc93-49d1-bf26-0ab1170e2fe0" providerId="ADAL" clId="{506195FA-DDBC-43B2-972F-CD8AE55622BC}" dt="2019-02-05T01:21:10.986" v="529" actId="26606"/>
          <ac:picMkLst>
            <pc:docMk/>
            <pc:sldMk cId="3153323146" sldId="261"/>
            <ac:picMk id="5" creationId="{6198CA66-5F9E-4878-9F8C-4DFAF0D0364F}"/>
          </ac:picMkLst>
        </pc:picChg>
        <pc:picChg chg="add mod">
          <ac:chgData name="Bednarek, Wiktor D." userId="ac80ad15-fc93-49d1-bf26-0ab1170e2fe0" providerId="ADAL" clId="{506195FA-DDBC-43B2-972F-CD8AE55622BC}" dt="2019-02-05T01:32:51.754" v="1018"/>
          <ac:picMkLst>
            <pc:docMk/>
            <pc:sldMk cId="3153323146" sldId="261"/>
            <ac:picMk id="7" creationId="{28F4FDF9-E226-403E-9AE1-83E103302B15}"/>
          </ac:picMkLst>
        </pc:picChg>
      </pc:sldChg>
      <pc:sldChg chg="addSp delSp modSp add mod setClrOvrMap">
        <pc:chgData name="Bednarek, Wiktor D." userId="ac80ad15-fc93-49d1-bf26-0ab1170e2fe0" providerId="ADAL" clId="{506195FA-DDBC-43B2-972F-CD8AE55622BC}" dt="2019-02-05T01:29:57.913" v="1014" actId="20577"/>
        <pc:sldMkLst>
          <pc:docMk/>
          <pc:sldMk cId="1202950163" sldId="262"/>
        </pc:sldMkLst>
        <pc:spChg chg="mod ord">
          <ac:chgData name="Bednarek, Wiktor D." userId="ac80ad15-fc93-49d1-bf26-0ab1170e2fe0" providerId="ADAL" clId="{506195FA-DDBC-43B2-972F-CD8AE55622BC}" dt="2019-02-05T01:29:57.913" v="1014" actId="20577"/>
          <ac:spMkLst>
            <pc:docMk/>
            <pc:sldMk cId="1202950163" sldId="262"/>
            <ac:spMk id="2" creationId="{08604CDD-9423-4BF1-B7B9-E2AB6DF1FA3C}"/>
          </ac:spMkLst>
        </pc:spChg>
        <pc:spChg chg="del">
          <ac:chgData name="Bednarek, Wiktor D." userId="ac80ad15-fc93-49d1-bf26-0ab1170e2fe0" providerId="ADAL" clId="{506195FA-DDBC-43B2-972F-CD8AE55622BC}" dt="2019-02-05T01:27:15.007" v="758" actId="26606"/>
          <ac:spMkLst>
            <pc:docMk/>
            <pc:sldMk cId="1202950163" sldId="262"/>
            <ac:spMk id="17" creationId="{BCC55ACC-A2F6-403C-A3A4-D59B3734D45F}"/>
          </ac:spMkLst>
        </pc:spChg>
        <pc:spChg chg="add del">
          <ac:chgData name="Bednarek, Wiktor D." userId="ac80ad15-fc93-49d1-bf26-0ab1170e2fe0" providerId="ADAL" clId="{506195FA-DDBC-43B2-972F-CD8AE55622BC}" dt="2019-02-05T01:27:55.551" v="762" actId="26606"/>
          <ac:spMkLst>
            <pc:docMk/>
            <pc:sldMk cId="1202950163" sldId="262"/>
            <ac:spMk id="27" creationId="{2A0E4E09-FC02-4ADC-951A-3FFA90B6FE39}"/>
          </ac:spMkLst>
        </pc:spChg>
        <pc:spChg chg="add">
          <ac:chgData name="Bednarek, Wiktor D." userId="ac80ad15-fc93-49d1-bf26-0ab1170e2fe0" providerId="ADAL" clId="{506195FA-DDBC-43B2-972F-CD8AE55622BC}" dt="2019-02-05T01:27:55.789" v="763" actId="26606"/>
          <ac:spMkLst>
            <pc:docMk/>
            <pc:sldMk cId="1202950163" sldId="262"/>
            <ac:spMk id="32" creationId="{74426AB7-D619-4515-962A-BC83909EC015}"/>
          </ac:spMkLst>
        </pc:spChg>
        <pc:spChg chg="add">
          <ac:chgData name="Bednarek, Wiktor D." userId="ac80ad15-fc93-49d1-bf26-0ab1170e2fe0" providerId="ADAL" clId="{506195FA-DDBC-43B2-972F-CD8AE55622BC}" dt="2019-02-05T01:27:55.789" v="763" actId="26606"/>
          <ac:spMkLst>
            <pc:docMk/>
            <pc:sldMk cId="1202950163" sldId="262"/>
            <ac:spMk id="33" creationId="{DE47DF98-723F-4AAC-ABCF-CACBC438F78F}"/>
          </ac:spMkLst>
        </pc:spChg>
        <pc:picChg chg="add mod ord">
          <ac:chgData name="Bednarek, Wiktor D." userId="ac80ad15-fc93-49d1-bf26-0ab1170e2fe0" providerId="ADAL" clId="{506195FA-DDBC-43B2-972F-CD8AE55622BC}" dt="2019-02-05T01:27:55.789" v="763" actId="26606"/>
          <ac:picMkLst>
            <pc:docMk/>
            <pc:sldMk cId="1202950163" sldId="262"/>
            <ac:picMk id="4" creationId="{ED290FD3-9E50-46DA-B1C8-E16EB619F806}"/>
          </ac:picMkLst>
        </pc:picChg>
        <pc:picChg chg="del mod">
          <ac:chgData name="Bednarek, Wiktor D." userId="ac80ad15-fc93-49d1-bf26-0ab1170e2fe0" providerId="ADAL" clId="{506195FA-DDBC-43B2-972F-CD8AE55622BC}" dt="2019-02-05T01:27:32.212" v="760" actId="478"/>
          <ac:picMkLst>
            <pc:docMk/>
            <pc:sldMk cId="1202950163" sldId="262"/>
            <ac:picMk id="5" creationId="{6198CA66-5F9E-4878-9F8C-4DFAF0D0364F}"/>
          </ac:picMkLst>
        </pc:picChg>
        <pc:picChg chg="del mod">
          <ac:chgData name="Bednarek, Wiktor D." userId="ac80ad15-fc93-49d1-bf26-0ab1170e2fe0" providerId="ADAL" clId="{506195FA-DDBC-43B2-972F-CD8AE55622BC}" dt="2019-02-05T01:27:23.969" v="759" actId="478"/>
          <ac:picMkLst>
            <pc:docMk/>
            <pc:sldMk cId="1202950163" sldId="262"/>
            <ac:picMk id="7" creationId="{28F4FDF9-E226-403E-9AE1-83E103302B15}"/>
          </ac:picMkLst>
        </pc:picChg>
        <pc:picChg chg="add del">
          <ac:chgData name="Bednarek, Wiktor D." userId="ac80ad15-fc93-49d1-bf26-0ab1170e2fe0" providerId="ADAL" clId="{506195FA-DDBC-43B2-972F-CD8AE55622BC}" dt="2019-02-05T01:27:55.789" v="763" actId="26606"/>
          <ac:picMkLst>
            <pc:docMk/>
            <pc:sldMk cId="1202950163" sldId="262"/>
            <ac:picMk id="22" creationId="{4603FC70-67D9-49EF-983C-3853BF2B493D}"/>
          </ac:picMkLst>
        </pc:picChg>
        <pc:picChg chg="add del">
          <ac:chgData name="Bednarek, Wiktor D." userId="ac80ad15-fc93-49d1-bf26-0ab1170e2fe0" providerId="ADAL" clId="{506195FA-DDBC-43B2-972F-CD8AE55622BC}" dt="2019-02-05T01:27:55.551" v="762" actId="26606"/>
          <ac:picMkLst>
            <pc:docMk/>
            <pc:sldMk cId="1202950163" sldId="262"/>
            <ac:picMk id="29" creationId="{24F266AD-725B-4A9D-B448-4C000F95CB47}"/>
          </ac:picMkLst>
        </pc:picChg>
        <pc:cxnChg chg="add">
          <ac:chgData name="Bednarek, Wiktor D." userId="ac80ad15-fc93-49d1-bf26-0ab1170e2fe0" providerId="ADAL" clId="{506195FA-DDBC-43B2-972F-CD8AE55622BC}" dt="2019-02-05T01:27:55.789" v="763" actId="26606"/>
          <ac:cxnSpMkLst>
            <pc:docMk/>
            <pc:sldMk cId="1202950163" sldId="262"/>
            <ac:cxnSpMk id="31" creationId="{EA29FC7C-9308-4FDE-8DCA-405668055B0F}"/>
          </ac:cxnSpMkLst>
        </pc:cxnChg>
      </pc:sldChg>
      <pc:sldChg chg="add">
        <pc:chgData name="Bednarek, Wiktor D." userId="ac80ad15-fc93-49d1-bf26-0ab1170e2fe0" providerId="ADAL" clId="{506195FA-DDBC-43B2-972F-CD8AE55622BC}" dt="2019-02-05T01:30:30.619" v="1015"/>
        <pc:sldMkLst>
          <pc:docMk/>
          <pc:sldMk cId="2874644688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9676-A800-4C17-B37C-990AF1DDC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83595-3E00-495B-AF22-E12A7D38E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59469-961A-4C6F-BE6A-30C5CDB3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6874C-BD87-4B18-8F18-7CAF848B2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F10D8-9534-4D24-B1CD-3F08F428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5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A398-C1AB-4D13-AD44-ABBB152A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F1646-D597-410E-A45E-AD2527774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2F0CA-0E5C-42FC-8EF1-A32BAAB4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7727B-B9E6-4F46-81A6-3812D403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9CB9E-9AE9-4AB2-BFD2-01285448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71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5CB8D2-AC02-4AC4-97FA-66EBC45B6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AC663-E6FC-4ADD-B5B1-0A1DD5278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BE272-EF49-46E4-B81C-25C0F57C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2B212-EC9C-4ABD-852D-F4713499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D802A-1D00-425F-A4EF-E91BB985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3DF93-38DC-4E92-9841-658C36B3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7F13-15EB-4DCD-8BB5-AA3C11C77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B669C-DD78-4698-A595-B61060FF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C861D-8AB3-43FC-9306-2A0440811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6A5E-534D-4582-8C4D-F47ACD17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3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6E4D-133B-4F23-945F-04D5B7F0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CB016-6212-4BB5-94DD-D61829819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A3C5-823A-4C61-8F56-8D2A762D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BDF7-A250-498C-8F15-41DC12FE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E3D0-6689-4D99-88B8-8B4173CD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5984-1F96-4229-96BD-AAA8A337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3EEA4-988E-4111-9CAC-19BDEA1D0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ABA1D-B6A8-434D-9B4C-FA59D3358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A2ACC-F237-49CF-9CB2-D9812E16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7D8A7-4117-4EC9-B758-0BE2823C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A11CB-D031-4FDB-A636-82AABBB4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6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91FC-87A2-41FC-A845-E971841C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18937-61CB-447C-B184-788E5B318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CF1B5-067A-4122-B1E6-7DCEF1728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69AC5-241D-4188-B7AC-9D7A78B9A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B85D2-A40A-4399-A14A-DBCF3C1CF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C02DA3-5E69-4440-A6F7-6C066113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D69D57-879C-4F6A-BE35-4827805C8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BFFAB-86F4-41F9-9D1A-055D775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0B89-C209-4D5F-87C9-96C3490C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26BB2-0EE9-4B18-8CB1-49DFD2B21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9494B-1126-4FE2-AC34-FCBA9832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150B9-564D-4311-B8C1-4B23D713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81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73E1B-DE1E-4CD2-B42B-C8783753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2C273-4AA9-4C39-A1B0-C1DD135E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5982E-07E2-4CF1-B542-7BC9C38A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4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BC61-B114-42D1-B8C2-61D2441D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8D67-A577-42CB-BE8E-27D7C3F1F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32511-EDFC-45AE-A257-BEB675035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3AB80-F778-4996-8994-A46EBBBE2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E4B5B-78A7-49EE-A641-D9B11600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19595-2ECA-44D6-BE93-D1D6028F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2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AD68-C18D-4B93-8505-4CC6EFB7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C58B79-4537-444A-94AD-662CD2688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C868-C541-42CD-A71E-F8864A3B7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5E7AA-D09C-4389-A828-CA242777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A4517-7CA6-4957-9261-619BFA1EF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3DBE9-19B3-4E32-93C2-BE35F485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2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F47F1D-207C-43BA-8B22-F62EB579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7738A-1E83-4033-91E2-7516814CC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6FDEF-3AB4-4412-B8A6-73530B95E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C8362-D175-41CE-99E5-8D93B006EC9A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CEA4-C7FD-4D16-B729-AB5966D52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89991-AC65-4695-A012-E727E5565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F65E3-CF36-4D5C-899C-C5987D0AE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3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4CDD-9423-4BF1-B7B9-E2AB6DF1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444487"/>
          </a:xfrm>
          <a:solidFill>
            <a:schemeClr val="accent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THE CENTRAL EUROPEAN INSTITUTE (CEI)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2" name="Picture 11" descr="A drawing of a face&#10;&#10;Description generated with high confidence">
            <a:extLst>
              <a:ext uri="{FF2B5EF4-FFF2-40B4-BE49-F238E27FC236}">
                <a16:creationId xmlns:a16="http://schemas.microsoft.com/office/drawing/2014/main" id="{A72FB2E6-CACD-41F4-821B-13ACCCD58E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9604" y="5593938"/>
            <a:ext cx="2649147" cy="954107"/>
          </a:xfrm>
          <a:prstGeom prst="rect">
            <a:avLst/>
          </a:prstGeom>
        </p:spPr>
      </p:pic>
      <p:pic>
        <p:nvPicPr>
          <p:cNvPr id="9" name="Picture 8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28D806D-E5FF-47DC-A7B8-04082AE85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434210" y="2829157"/>
            <a:ext cx="3159750" cy="2369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E03E90-807D-4E92-B7C7-7A6BE9A2D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18" y="2434186"/>
            <a:ext cx="5622081" cy="315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8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49AB43A7-E715-4A4F-87A2-FE4FD1ACA770}"/>
              </a:ext>
            </a:extLst>
          </p:cNvPr>
          <p:cNvSpPr txBox="1">
            <a:spLocks/>
          </p:cNvSpPr>
          <p:nvPr/>
        </p:nvSpPr>
        <p:spPr>
          <a:xfrm>
            <a:off x="735400" y="3029914"/>
            <a:ext cx="4820272" cy="23595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LID4096" sz="3200"/>
              <a:t>Polish </a:t>
            </a:r>
            <a:r>
              <a:rPr lang="pl-PL" sz="3200" dirty="0"/>
              <a:t>„</a:t>
            </a:r>
            <a:r>
              <a:rPr lang="LID4096" sz="3200"/>
              <a:t>smakołyki</a:t>
            </a:r>
            <a:r>
              <a:rPr lang="pl-PL" sz="3200" dirty="0"/>
              <a:t>”</a:t>
            </a:r>
            <a:r>
              <a:rPr lang="LID4096" sz="3200"/>
              <a:t> at the Polish table</a:t>
            </a:r>
            <a:endParaRPr lang="en-US" sz="3200" dirty="0"/>
          </a:p>
          <a:p>
            <a:pPr algn="l">
              <a:spcAft>
                <a:spcPts val="600"/>
              </a:spcAft>
            </a:pPr>
            <a:br>
              <a:rPr lang="en-US" sz="3000" dirty="0"/>
            </a:br>
            <a:endParaRPr lang="en-US" sz="30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tray of food on a table&#10;&#10;Description automatically generated">
            <a:extLst>
              <a:ext uri="{FF2B5EF4-FFF2-40B4-BE49-F238E27FC236}">
                <a16:creationId xmlns:a16="http://schemas.microsoft.com/office/drawing/2014/main" id="{B88BEE9A-9A00-4D43-8FB6-19DC1E2AA7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3581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833F5B68-959B-4C84-86B0-B924FBC1B9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110377" y="1110377"/>
            <a:ext cx="6858000" cy="46372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AB43A7-E715-4A4F-87A2-FE4FD1ACA770}"/>
              </a:ext>
            </a:extLst>
          </p:cNvPr>
          <p:cNvSpPr txBox="1">
            <a:spLocks/>
          </p:cNvSpPr>
          <p:nvPr/>
        </p:nvSpPr>
        <p:spPr>
          <a:xfrm>
            <a:off x="5277328" y="1753199"/>
            <a:ext cx="6274591" cy="33516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pl-PL" sz="2800" dirty="0">
                <a:solidFill>
                  <a:schemeClr val="bg1"/>
                </a:solidFill>
              </a:rPr>
              <a:t>Bence Hausel</a:t>
            </a:r>
            <a:r>
              <a:rPr lang="LID4096" sz="2800">
                <a:solidFill>
                  <a:schemeClr val="bg1"/>
                </a:solidFill>
              </a:rPr>
              <a:t>, CEI</a:t>
            </a:r>
            <a:r>
              <a:rPr lang="pl-PL" sz="2800" dirty="0">
                <a:solidFill>
                  <a:schemeClr val="bg1"/>
                </a:solidFill>
              </a:rPr>
              <a:t>’</a:t>
            </a:r>
            <a:r>
              <a:rPr lang="LID4096" sz="2800">
                <a:solidFill>
                  <a:schemeClr val="bg1"/>
                </a:solidFill>
              </a:rPr>
              <a:t>s student scholar from Hungary serving</a:t>
            </a:r>
            <a:r>
              <a:rPr lang="pl-PL" sz="2800" dirty="0">
                <a:solidFill>
                  <a:schemeClr val="bg1"/>
                </a:solidFill>
              </a:rPr>
              <a:t> Hungarian salami</a:t>
            </a:r>
            <a:br>
              <a:rPr lang="en-US" sz="4700" dirty="0">
                <a:solidFill>
                  <a:schemeClr val="bg1"/>
                </a:solidFill>
              </a:rPr>
            </a:br>
            <a:endParaRPr lang="en-US" sz="4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4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8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AB43A7-E715-4A4F-87A2-FE4FD1ACA770}"/>
              </a:ext>
            </a:extLst>
          </p:cNvPr>
          <p:cNvSpPr txBox="1">
            <a:spLocks/>
          </p:cNvSpPr>
          <p:nvPr/>
        </p:nvSpPr>
        <p:spPr>
          <a:xfrm>
            <a:off x="8704432" y="649224"/>
            <a:ext cx="3405506" cy="5331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LID4096" sz="2400">
                <a:solidFill>
                  <a:srgbClr val="FFFFFF"/>
                </a:solidFill>
              </a:rPr>
              <a:t>The </a:t>
            </a:r>
            <a:r>
              <a:rPr lang="pl-PL" sz="2400" dirty="0">
                <a:solidFill>
                  <a:srgbClr val="FFFFFF"/>
                </a:solidFill>
              </a:rPr>
              <a:t>„</a:t>
            </a:r>
            <a:r>
              <a:rPr lang="LID4096" sz="2400">
                <a:solidFill>
                  <a:srgbClr val="FFFFFF"/>
                </a:solidFill>
              </a:rPr>
              <a:t>A</a:t>
            </a:r>
            <a:r>
              <a:rPr lang="pl-PL" sz="2400" dirty="0">
                <a:solidFill>
                  <a:srgbClr val="FFFFFF"/>
                </a:solidFill>
              </a:rPr>
              <a:t>”</a:t>
            </a:r>
            <a:r>
              <a:rPr lang="LID4096" sz="2400">
                <a:solidFill>
                  <a:srgbClr val="FFFFFF"/>
                </a:solidFill>
              </a:rPr>
              <a:t> team of organizers</a:t>
            </a:r>
            <a:endParaRPr lang="pl-PL" sz="2400" dirty="0">
              <a:solidFill>
                <a:srgbClr val="FFFFFF"/>
              </a:solidFill>
            </a:endParaRPr>
          </a:p>
          <a:p>
            <a:pPr algn="l">
              <a:spcAft>
                <a:spcPts val="600"/>
              </a:spcAft>
            </a:pPr>
            <a:endParaRPr lang="pl-PL" sz="2000" dirty="0">
              <a:solidFill>
                <a:srgbClr val="FFFFFF"/>
              </a:solidFill>
            </a:endParaRPr>
          </a:p>
          <a:p>
            <a:pPr algn="l">
              <a:spcAft>
                <a:spcPts val="600"/>
              </a:spcAft>
            </a:pPr>
            <a:r>
              <a:rPr lang="pl-PL" sz="2000" dirty="0">
                <a:solidFill>
                  <a:srgbClr val="FFFFFF"/>
                </a:solidFill>
              </a:rPr>
              <a:t>From </a:t>
            </a:r>
            <a:r>
              <a:rPr lang="pl-PL" sz="2000" dirty="0" err="1">
                <a:solidFill>
                  <a:srgbClr val="FFFFFF"/>
                </a:solidFill>
              </a:rPr>
              <a:t>left</a:t>
            </a:r>
            <a:r>
              <a:rPr lang="pl-PL" sz="2000" dirty="0">
                <a:solidFill>
                  <a:srgbClr val="FFFFFF"/>
                </a:solidFill>
              </a:rPr>
              <a:t> Aleksandra Wójcik, Gedeon Werner, Wiktor Bednarek, Milena Sadurska, Bence Hausel</a:t>
            </a:r>
          </a:p>
          <a:p>
            <a:pPr algn="l">
              <a:spcAft>
                <a:spcPts val="600"/>
              </a:spcAft>
            </a:pPr>
            <a:endParaRPr lang="pl-PL" sz="2000" dirty="0">
              <a:solidFill>
                <a:srgbClr val="FFFFFF"/>
              </a:solidFill>
            </a:endParaRPr>
          </a:p>
          <a:p>
            <a:pPr algn="l">
              <a:spcAft>
                <a:spcPts val="600"/>
              </a:spcAft>
            </a:pPr>
            <a:r>
              <a:rPr lang="LID4096" sz="2000">
                <a:solidFill>
                  <a:srgbClr val="FFFFFF"/>
                </a:solidFill>
              </a:rPr>
              <a:t>Special thanks also go to</a:t>
            </a:r>
            <a:r>
              <a:rPr lang="pl-PL" sz="2000" dirty="0">
                <a:solidFill>
                  <a:srgbClr val="FFFFFF"/>
                </a:solidFill>
              </a:rPr>
              <a:t> Hanna Hejmowski</a:t>
            </a:r>
            <a:r>
              <a:rPr lang="LID4096" sz="2000">
                <a:solidFill>
                  <a:srgbClr val="FFFFFF"/>
                </a:solidFill>
              </a:rPr>
              <a:t>,</a:t>
            </a:r>
            <a:r>
              <a:rPr lang="pl-PL" sz="2000" dirty="0">
                <a:solidFill>
                  <a:srgbClr val="FFFFFF"/>
                </a:solidFill>
              </a:rPr>
              <a:t> Bianca </a:t>
            </a:r>
            <a:r>
              <a:rPr lang="pl-PL" sz="2000" dirty="0" err="1">
                <a:solidFill>
                  <a:srgbClr val="FFFFFF"/>
                </a:solidFill>
              </a:rPr>
              <a:t>Strubb</a:t>
            </a:r>
            <a:r>
              <a:rPr lang="LID4096" sz="2000">
                <a:solidFill>
                  <a:srgbClr val="FFFFFF"/>
                </a:solidFill>
              </a:rPr>
              <a:t>e and</a:t>
            </a:r>
            <a:r>
              <a:rPr lang="pl-PL" sz="2000" dirty="0">
                <a:solidFill>
                  <a:srgbClr val="FFFFFF"/>
                </a:solidFill>
              </a:rPr>
              <a:t> Marcell</a:t>
            </a:r>
            <a:r>
              <a:rPr lang="LID4096" sz="2000">
                <a:solidFill>
                  <a:srgbClr val="FFFFFF"/>
                </a:solidFill>
              </a:rPr>
              <a:t> </a:t>
            </a:r>
            <a:r>
              <a:rPr lang="pl-PL" sz="2000" dirty="0">
                <a:solidFill>
                  <a:srgbClr val="FFFFFF"/>
                </a:solidFill>
              </a:rPr>
              <a:t>Molnár</a:t>
            </a:r>
            <a:br>
              <a:rPr lang="en-US" sz="3300" dirty="0">
                <a:solidFill>
                  <a:srgbClr val="FFFFFF"/>
                </a:solidFill>
              </a:rPr>
            </a:br>
            <a:endParaRPr lang="en-US" sz="3300" dirty="0">
              <a:solidFill>
                <a:srgbClr val="FFFFFF"/>
              </a:solidFill>
            </a:endParaRPr>
          </a:p>
        </p:txBody>
      </p:sp>
      <p:sp>
        <p:nvSpPr>
          <p:cNvPr id="8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D9F7826-5564-4E12-9831-C906D3A9B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534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AB43A7-E715-4A4F-87A2-FE4FD1ACA770}"/>
              </a:ext>
            </a:extLst>
          </p:cNvPr>
          <p:cNvSpPr txBox="1">
            <a:spLocks/>
          </p:cNvSpPr>
          <p:nvPr/>
        </p:nvSpPr>
        <p:spPr>
          <a:xfrm>
            <a:off x="1018604" y="1053042"/>
            <a:ext cx="4458424" cy="30683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LID4096">
              <a:solidFill>
                <a:srgbClr val="FFFFFF"/>
              </a:solidFill>
            </a:endParaRPr>
          </a:p>
          <a:p>
            <a:pPr algn="l">
              <a:spcAft>
                <a:spcPts val="600"/>
              </a:spcAft>
            </a:pPr>
            <a:r>
              <a:rPr lang="LID4096">
                <a:solidFill>
                  <a:srgbClr val="FFFFFF"/>
                </a:solidFill>
              </a:rPr>
              <a:t>Special </a:t>
            </a:r>
            <a:r>
              <a:rPr lang="pl-PL" dirty="0">
                <a:solidFill>
                  <a:srgbClr val="FFFFFF"/>
                </a:solidFill>
              </a:rPr>
              <a:t>„</a:t>
            </a:r>
            <a:r>
              <a:rPr lang="en-US" dirty="0">
                <a:solidFill>
                  <a:srgbClr val="FFFFFF"/>
                </a:solidFill>
              </a:rPr>
              <a:t>Thank you</a:t>
            </a:r>
            <a:r>
              <a:rPr lang="pl-PL" dirty="0">
                <a:solidFill>
                  <a:srgbClr val="FFFFFF"/>
                </a:solidFill>
              </a:rPr>
              <a:t>”</a:t>
            </a:r>
            <a:r>
              <a:rPr lang="LID4096">
                <a:solidFill>
                  <a:srgbClr val="FFFFFF"/>
                </a:solidFill>
              </a:rPr>
              <a:t> to the Polish Cosulate in New York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8E3B505-BB1D-4E04-A3C7-77BAC5C2B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229" y="744285"/>
            <a:ext cx="5390093" cy="1940432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8DA27017-E1AF-40AD-AE1B-057884E68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229" y="4136344"/>
            <a:ext cx="5390093" cy="20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7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4CDD-9423-4BF1-B7B9-E2AB6DF1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444487"/>
          </a:xfrm>
          <a:solidFill>
            <a:schemeClr val="accent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CELEBRATE 100 YEARS OF POLAND’S REGAINED INDEPENCENCE </a:t>
            </a:r>
            <a:br>
              <a:rPr lang="pl-PL" sz="32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pl-PL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(1918 – 2018) </a:t>
            </a:r>
            <a:br>
              <a:rPr lang="pl-PL" sz="32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B0388-00AD-4174-A3AD-359E8EEE0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153" y="2297471"/>
            <a:ext cx="7033847" cy="44769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B72B1C-D5B7-42E1-AD50-F61C6108EAF4}"/>
              </a:ext>
            </a:extLst>
          </p:cNvPr>
          <p:cNvSpPr txBox="1"/>
          <p:nvPr/>
        </p:nvSpPr>
        <p:spPr>
          <a:xfrm>
            <a:off x="2137228" y="2447573"/>
            <a:ext cx="7917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latin typeface="Berlin Sans FB" panose="020E0602020502020306" pitchFamily="34" charset="0"/>
              </a:rPr>
              <a:t>Polish VR </a:t>
            </a:r>
            <a:r>
              <a:rPr lang="en-US" sz="2800" dirty="0">
                <a:latin typeface="Berlin Sans FB" panose="020E0602020502020306" pitchFamily="34" charset="0"/>
              </a:rPr>
              <a:t>game</a:t>
            </a:r>
            <a:r>
              <a:rPr lang="pl-PL" sz="2800" dirty="0">
                <a:latin typeface="Berlin Sans FB" panose="020E0602020502020306" pitchFamily="34" charset="0"/>
              </a:rPr>
              <a:t> </a:t>
            </a:r>
            <a:r>
              <a:rPr lang="LID4096" sz="2800">
                <a:latin typeface="Berlin Sans FB" panose="020E0602020502020306" pitchFamily="34" charset="0"/>
              </a:rPr>
              <a:t>station</a:t>
            </a:r>
            <a:r>
              <a:rPr lang="pl-PL" sz="2800" dirty="0">
                <a:latin typeface="Berlin Sans FB" panose="020E0602020502020306" pitchFamily="34" charset="0"/>
              </a:rPr>
              <a:t> at Quinnipiac University </a:t>
            </a:r>
          </a:p>
          <a:p>
            <a:pPr algn="ctr"/>
            <a:r>
              <a:rPr lang="pl-PL" sz="2800" dirty="0" err="1">
                <a:latin typeface="Berlin Sans FB" panose="020E0602020502020306" pitchFamily="34" charset="0"/>
              </a:rPr>
              <a:t>November</a:t>
            </a:r>
            <a:r>
              <a:rPr lang="pl-PL" sz="2800" dirty="0">
                <a:latin typeface="Berlin Sans FB" panose="020E0602020502020306" pitchFamily="34" charset="0"/>
              </a:rPr>
              <a:t> 13, 2018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10" name="Picture 9" descr="A picture containing wall, indoor, floor, red&#10;&#10;Description generated with very high confidence">
            <a:extLst>
              <a:ext uri="{FF2B5EF4-FFF2-40B4-BE49-F238E27FC236}">
                <a16:creationId xmlns:a16="http://schemas.microsoft.com/office/drawing/2014/main" id="{4E0378F8-7DAC-454D-A18A-82E0B35E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486" y="4170438"/>
            <a:ext cx="4527795" cy="2546885"/>
          </a:xfrm>
          <a:prstGeom prst="rect">
            <a:avLst/>
          </a:prstGeom>
        </p:spPr>
      </p:pic>
      <p:pic>
        <p:nvPicPr>
          <p:cNvPr id="12" name="Picture 11" descr="A drawing of a face&#10;&#10;Description generated with high confidence">
            <a:extLst>
              <a:ext uri="{FF2B5EF4-FFF2-40B4-BE49-F238E27FC236}">
                <a16:creationId xmlns:a16="http://schemas.microsoft.com/office/drawing/2014/main" id="{A72FB2E6-CACD-41F4-821B-13ACCCD58E3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4015" y="5820267"/>
            <a:ext cx="2649147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4CDD-9423-4BF1-B7B9-E2AB6DF1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444487"/>
          </a:xfrm>
          <a:solidFill>
            <a:schemeClr val="accent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CELEBRATE 100 YEARS OF POLAND’S REGAINED INDEPENCENCE </a:t>
            </a:r>
            <a:br>
              <a:rPr lang="pl-PL" sz="32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pl-PL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(1918 – 2018) </a:t>
            </a:r>
            <a:br>
              <a:rPr lang="pl-PL" sz="32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72B1C-D5B7-42E1-AD50-F61C6108EAF4}"/>
              </a:ext>
            </a:extLst>
          </p:cNvPr>
          <p:cNvSpPr txBox="1"/>
          <p:nvPr/>
        </p:nvSpPr>
        <p:spPr>
          <a:xfrm>
            <a:off x="2137229" y="2150393"/>
            <a:ext cx="7917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ID4096" sz="2800">
                <a:latin typeface="Berlin Sans FB" panose="020E0602020502020306" pitchFamily="34" charset="0"/>
              </a:rPr>
              <a:t>E</a:t>
            </a:r>
            <a:r>
              <a:rPr lang="pl-PL" sz="2800" dirty="0" err="1">
                <a:latin typeface="Berlin Sans FB" panose="020E0602020502020306" pitchFamily="34" charset="0"/>
              </a:rPr>
              <a:t>veryone</a:t>
            </a:r>
            <a:r>
              <a:rPr lang="pl-PL" sz="2800" dirty="0">
                <a:latin typeface="Berlin Sans FB" panose="020E0602020502020306" pitchFamily="34" charset="0"/>
              </a:rPr>
              <a:t> </a:t>
            </a:r>
            <a:r>
              <a:rPr lang="pl-PL" sz="2800" dirty="0" err="1">
                <a:latin typeface="Berlin Sans FB" panose="020E0602020502020306" pitchFamily="34" charset="0"/>
              </a:rPr>
              <a:t>had</a:t>
            </a:r>
            <a:r>
              <a:rPr lang="pl-PL" sz="2800" dirty="0">
                <a:latin typeface="Berlin Sans FB" panose="020E0602020502020306" pitchFamily="34" charset="0"/>
              </a:rPr>
              <a:t> a </a:t>
            </a:r>
            <a:r>
              <a:rPr lang="pl-PL" sz="2800" dirty="0" err="1">
                <a:latin typeface="Berlin Sans FB" panose="020E0602020502020306" pitchFamily="34" charset="0"/>
              </a:rPr>
              <a:t>chance</a:t>
            </a:r>
            <a:r>
              <a:rPr lang="pl-PL" sz="2800" dirty="0">
                <a:latin typeface="Berlin Sans FB" panose="020E0602020502020306" pitchFamily="34" charset="0"/>
              </a:rPr>
              <a:t> to </a:t>
            </a:r>
            <a:r>
              <a:rPr lang="LID4096" sz="2800">
                <a:latin typeface="Berlin Sans FB" panose="020E0602020502020306" pitchFamily="34" charset="0"/>
              </a:rPr>
              <a:t>try and practice </a:t>
            </a:r>
            <a:r>
              <a:rPr lang="pl-PL" sz="2800" dirty="0">
                <a:latin typeface="Berlin Sans FB" panose="020E0602020502020306" pitchFamily="34" charset="0"/>
              </a:rPr>
              <a:t>Polish VR game </a:t>
            </a:r>
            <a:r>
              <a:rPr lang="pl-PL" sz="2800" dirty="0" err="1">
                <a:latin typeface="Berlin Sans FB" panose="020E0602020502020306" pitchFamily="34" charset="0"/>
              </a:rPr>
              <a:t>Superhot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695F5-265E-4FE7-96A7-5FFCBBAF0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423" y="3753500"/>
            <a:ext cx="4529992" cy="2546445"/>
          </a:xfrm>
          <a:prstGeom prst="rect">
            <a:avLst/>
          </a:prstGeom>
        </p:spPr>
      </p:pic>
      <p:pic>
        <p:nvPicPr>
          <p:cNvPr id="6" name="Picture 5" descr="A picture containing person, indoor, floor&#10;&#10;Description automatically generated">
            <a:extLst>
              <a:ext uri="{FF2B5EF4-FFF2-40B4-BE49-F238E27FC236}">
                <a16:creationId xmlns:a16="http://schemas.microsoft.com/office/drawing/2014/main" id="{72756D3D-11CF-4341-8355-7F5BAC6A4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152" y="3810406"/>
            <a:ext cx="4425847" cy="24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8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indoor, sitting&#10;&#10;Description automatically generated">
            <a:extLst>
              <a:ext uri="{FF2B5EF4-FFF2-40B4-BE49-F238E27FC236}">
                <a16:creationId xmlns:a16="http://schemas.microsoft.com/office/drawing/2014/main" id="{6198CA66-5F9E-4878-9F8C-4DFAF0D036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04CDD-9423-4BF1-B7B9-E2AB6DF1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29" y="4820291"/>
            <a:ext cx="5110974" cy="1820870"/>
          </a:xfrm>
          <a:solidFill>
            <a:srgbClr val="262626"/>
          </a:solidFill>
          <a:ln w="257175" cap="sq" cmpd="sng" algn="ctr">
            <a:solidFill>
              <a:srgbClr val="262626">
                <a:alpha val="6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r>
              <a:rPr lang="LID4096" sz="2800">
                <a:solidFill>
                  <a:schemeClr val="lt1"/>
                </a:solidFill>
              </a:rPr>
              <a:t>Leaflets developed by students and CEI were designed to promote Poland among Quinnipiac</a:t>
            </a:r>
            <a:r>
              <a:rPr lang="pl-PL" sz="2800" dirty="0">
                <a:solidFill>
                  <a:schemeClr val="lt1"/>
                </a:solidFill>
              </a:rPr>
              <a:t>’</a:t>
            </a:r>
            <a:r>
              <a:rPr lang="LID4096" sz="2800">
                <a:solidFill>
                  <a:schemeClr val="lt1"/>
                </a:solidFill>
              </a:rPr>
              <a:t>s students</a:t>
            </a:r>
            <a:br>
              <a:rPr lang="en-US" sz="1800" dirty="0">
                <a:solidFill>
                  <a:schemeClr val="lt1"/>
                </a:solidFill>
              </a:rPr>
            </a:br>
            <a:endParaRPr lang="en-US" sz="1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01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in a room&#10;&#10;Description automatically generated">
            <a:extLst>
              <a:ext uri="{FF2B5EF4-FFF2-40B4-BE49-F238E27FC236}">
                <a16:creationId xmlns:a16="http://schemas.microsoft.com/office/drawing/2014/main" id="{E6A60DDC-51AD-4EC2-B7BE-0FF1E306C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04CDD-9423-4BF1-B7B9-E2AB6DF1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421" y="3053573"/>
            <a:ext cx="4666470" cy="253079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LID4096" sz="2700"/>
              <a:t>Prof. Monika Advocate led a panel discussion on</a:t>
            </a:r>
            <a:r>
              <a:rPr lang="en-US" sz="2700" dirty="0"/>
              <a:t> Europe after the Treaty of Versailles, Polish cinematography, Polish outsourcing or Polish game industry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November 13, 2018</a:t>
            </a:r>
            <a:br>
              <a:rPr lang="en-US" sz="2700" dirty="0"/>
            </a:br>
            <a:br>
              <a:rPr lang="en-US" sz="1900" dirty="0"/>
            </a:br>
            <a:endParaRPr lang="en-US" sz="1900" dirty="0"/>
          </a:p>
        </p:txBody>
      </p:sp>
      <p:sp>
        <p:nvSpPr>
          <p:cNvPr id="49" name="Freeform: Shape 5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319E11E-E4E6-4A26-8620-FD96821AEF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332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6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806F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8604CDD-9423-4BF1-B7B9-E2AB6DF1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LID4096" sz="2300">
                <a:solidFill>
                  <a:srgbClr val="806F59"/>
                </a:solidFill>
              </a:rPr>
              <a:t>Prof. </a:t>
            </a:r>
            <a:r>
              <a:rPr lang="pl-PL" sz="2300" dirty="0">
                <a:solidFill>
                  <a:srgbClr val="806F59"/>
                </a:solidFill>
              </a:rPr>
              <a:t>Ewa Callahan, Quinnipiac University </a:t>
            </a:r>
            <a:r>
              <a:rPr lang="LID4096" sz="2300">
                <a:solidFill>
                  <a:srgbClr val="806F59"/>
                </a:solidFill>
              </a:rPr>
              <a:t>made remarks</a:t>
            </a:r>
            <a:r>
              <a:rPr lang="pl-PL" sz="2300" dirty="0">
                <a:solidFill>
                  <a:srgbClr val="806F59"/>
                </a:solidFill>
              </a:rPr>
              <a:t> </a:t>
            </a:r>
            <a:r>
              <a:rPr lang="pl-PL" sz="2300" dirty="0" err="1">
                <a:solidFill>
                  <a:srgbClr val="806F59"/>
                </a:solidFill>
              </a:rPr>
              <a:t>about</a:t>
            </a:r>
            <a:r>
              <a:rPr lang="pl-PL" sz="2300" dirty="0">
                <a:solidFill>
                  <a:srgbClr val="806F59"/>
                </a:solidFill>
              </a:rPr>
              <a:t> Polish </a:t>
            </a:r>
            <a:r>
              <a:rPr lang="pl-PL" sz="2300" dirty="0" err="1">
                <a:solidFill>
                  <a:srgbClr val="806F59"/>
                </a:solidFill>
              </a:rPr>
              <a:t>cinamatography</a:t>
            </a:r>
            <a:br>
              <a:rPr lang="en-US" sz="2300" dirty="0">
                <a:solidFill>
                  <a:srgbClr val="806F59"/>
                </a:solidFill>
              </a:rPr>
            </a:br>
            <a:endParaRPr lang="en-US" sz="2300" dirty="0">
              <a:solidFill>
                <a:srgbClr val="806F59"/>
              </a:solidFill>
            </a:endParaRPr>
          </a:p>
        </p:txBody>
      </p:sp>
      <p:pic>
        <p:nvPicPr>
          <p:cNvPr id="4" name="Picture 3" descr="A person standing next to a fireplace&#10;&#10;Description automatically generated">
            <a:extLst>
              <a:ext uri="{FF2B5EF4-FFF2-40B4-BE49-F238E27FC236}">
                <a16:creationId xmlns:a16="http://schemas.microsoft.com/office/drawing/2014/main" id="{ED290FD3-9E50-46DA-B1C8-E16EB619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323969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4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wall, floor&#10;&#10;Description automatically generated">
            <a:extLst>
              <a:ext uri="{FF2B5EF4-FFF2-40B4-BE49-F238E27FC236}">
                <a16:creationId xmlns:a16="http://schemas.microsoft.com/office/drawing/2014/main" id="{D1BD39A4-51FB-40F4-BD6A-14EC97510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04CDD-9423-4BF1-B7B9-E2AB6DF1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12" y="4761813"/>
            <a:ext cx="10552716" cy="13294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1800" b="0" i="0" dirty="0">
                <a:effectLst/>
                <a:latin typeface="Helvetica" pitchFamily="2" charset="0"/>
              </a:rPr>
              <a:t>Milena Sadurska made a </a:t>
            </a:r>
            <a:r>
              <a:rPr lang="pl-PL" sz="1800" b="0" i="0" dirty="0" err="1">
                <a:effectLst/>
                <a:latin typeface="Helvetica" pitchFamily="2" charset="0"/>
              </a:rPr>
              <a:t>presentation</a:t>
            </a:r>
            <a:r>
              <a:rPr lang="pl-PL" sz="1800" b="0" i="0" dirty="0">
                <a:effectLst/>
                <a:latin typeface="Helvetica" pitchFamily="2" charset="0"/>
              </a:rPr>
              <a:t> </a:t>
            </a:r>
            <a:r>
              <a:rPr lang="pl-PL" sz="1800" b="0" i="0" dirty="0" err="1">
                <a:effectLst/>
                <a:latin typeface="Helvetica" pitchFamily="2" charset="0"/>
              </a:rPr>
              <a:t>about</a:t>
            </a:r>
            <a:r>
              <a:rPr lang="pl-PL" sz="1800" b="0" i="0" dirty="0">
                <a:effectLst/>
                <a:latin typeface="Helvetica" pitchFamily="2" charset="0"/>
              </a:rPr>
              <a:t> business </a:t>
            </a:r>
            <a:r>
              <a:rPr lang="pl-PL" sz="1800" b="0" i="0" dirty="0" err="1">
                <a:effectLst/>
                <a:latin typeface="Helvetica" pitchFamily="2" charset="0"/>
              </a:rPr>
              <a:t>opportunities</a:t>
            </a:r>
            <a:r>
              <a:rPr lang="pl-PL" sz="1800" b="0" i="0" dirty="0">
                <a:effectLst/>
                <a:latin typeface="Helvetica" pitchFamily="2" charset="0"/>
              </a:rPr>
              <a:t> - outsourcing in Poland</a:t>
            </a:r>
            <a:endParaRPr lang="pl-PL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295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ore front at day&#10;&#10;Description automatically generated">
            <a:extLst>
              <a:ext uri="{FF2B5EF4-FFF2-40B4-BE49-F238E27FC236}">
                <a16:creationId xmlns:a16="http://schemas.microsoft.com/office/drawing/2014/main" id="{2BE65D6E-9552-4FC6-A36A-F4D3C0C98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65" name="Picture 58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6" name="Oval 60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AB43A7-E715-4A4F-87A2-FE4FD1ACA770}"/>
              </a:ext>
            </a:extLst>
          </p:cNvPr>
          <p:cNvSpPr txBox="1">
            <a:spLocks/>
          </p:cNvSpPr>
          <p:nvPr/>
        </p:nvSpPr>
        <p:spPr>
          <a:xfrm>
            <a:off x="813929" y="3621280"/>
            <a:ext cx="9966960" cy="1560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300" dirty="0">
                <a:solidFill>
                  <a:srgbClr val="806F59"/>
                </a:solidFill>
              </a:rPr>
              <a:t>Wiktor Bednarek </a:t>
            </a:r>
            <a:r>
              <a:rPr lang="LID4096" sz="2300">
                <a:solidFill>
                  <a:srgbClr val="806F59"/>
                </a:solidFill>
              </a:rPr>
              <a:t>presented</a:t>
            </a:r>
            <a:r>
              <a:rPr lang="pl-PL" sz="2300" dirty="0">
                <a:solidFill>
                  <a:srgbClr val="806F59"/>
                </a:solidFill>
              </a:rPr>
              <a:t> the Polish video game </a:t>
            </a:r>
            <a:r>
              <a:rPr lang="pl-PL" sz="2300" dirty="0" err="1">
                <a:solidFill>
                  <a:srgbClr val="806F59"/>
                </a:solidFill>
              </a:rPr>
              <a:t>industry</a:t>
            </a:r>
            <a:br>
              <a:rPr lang="en-US" sz="2300" dirty="0">
                <a:solidFill>
                  <a:srgbClr val="806F59"/>
                </a:solidFill>
              </a:rPr>
            </a:br>
            <a:endParaRPr lang="en-US" sz="2300" dirty="0">
              <a:solidFill>
                <a:srgbClr val="806F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151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AB43A7-E715-4A4F-87A2-FE4FD1ACA770}"/>
              </a:ext>
            </a:extLst>
          </p:cNvPr>
          <p:cNvSpPr txBox="1">
            <a:spLocks/>
          </p:cNvSpPr>
          <p:nvPr/>
        </p:nvSpPr>
        <p:spPr>
          <a:xfrm>
            <a:off x="4865088" y="3531139"/>
            <a:ext cx="6778751" cy="19119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100" dirty="0">
                <a:solidFill>
                  <a:srgbClr val="FFFFFF"/>
                </a:solidFill>
              </a:rPr>
              <a:t>Culture night at Quinnipiac University</a:t>
            </a:r>
            <a:endParaRPr lang="pl-PL" sz="3100" dirty="0">
              <a:solidFill>
                <a:srgbClr val="FFFFFF"/>
              </a:solidFill>
            </a:endParaRPr>
          </a:p>
          <a:p>
            <a:pPr algn="l">
              <a:spcAft>
                <a:spcPts val="600"/>
              </a:spcAft>
            </a:pPr>
            <a:endParaRPr lang="en-US" sz="3100" dirty="0">
              <a:solidFill>
                <a:srgbClr val="FFFFFF"/>
              </a:solidFill>
            </a:endParaRPr>
          </a:p>
          <a:p>
            <a:pPr algn="l">
              <a:spcAft>
                <a:spcPts val="600"/>
              </a:spcAft>
            </a:pPr>
            <a:r>
              <a:rPr lang="LID4096" sz="3100">
                <a:solidFill>
                  <a:srgbClr val="FFFFFF"/>
                </a:solidFill>
              </a:rPr>
              <a:t>Students</a:t>
            </a:r>
            <a:r>
              <a:rPr lang="en-US" sz="3100" dirty="0">
                <a:solidFill>
                  <a:srgbClr val="FFFFFF"/>
                </a:solidFill>
              </a:rPr>
              <a:t> had </a:t>
            </a:r>
            <a:r>
              <a:rPr lang="LID4096" sz="3100">
                <a:solidFill>
                  <a:srgbClr val="FFFFFF"/>
                </a:solidFill>
              </a:rPr>
              <a:t>the</a:t>
            </a:r>
            <a:r>
              <a:rPr lang="en-US" sz="3100" dirty="0">
                <a:solidFill>
                  <a:srgbClr val="FFFFFF"/>
                </a:solidFill>
              </a:rPr>
              <a:t> opportunity to taste the food from all over the World</a:t>
            </a:r>
            <a:endParaRPr lang="pl-PL" sz="3100" dirty="0">
              <a:solidFill>
                <a:srgbClr val="FFFFFF"/>
              </a:solidFill>
            </a:endParaRPr>
          </a:p>
          <a:p>
            <a:pPr algn="l">
              <a:spcAft>
                <a:spcPts val="600"/>
              </a:spcAft>
            </a:pPr>
            <a:endParaRPr lang="en-US" sz="3100" dirty="0">
              <a:solidFill>
                <a:srgbClr val="FFFFFF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3100" dirty="0">
                <a:solidFill>
                  <a:srgbClr val="FFFFFF"/>
                </a:solidFill>
              </a:rPr>
              <a:t>November 14, 2018</a:t>
            </a:r>
          </a:p>
          <a:p>
            <a:pPr algn="l">
              <a:spcAft>
                <a:spcPts val="600"/>
              </a:spcAft>
            </a:pPr>
            <a:b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indoor, wall, person, dog&#10;&#10;Description automatically generated">
            <a:extLst>
              <a:ext uri="{FF2B5EF4-FFF2-40B4-BE49-F238E27FC236}">
                <a16:creationId xmlns:a16="http://schemas.microsoft.com/office/drawing/2014/main" id="{EC04C085-3DF3-4367-BF77-E51B310CA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 rot="5400000">
            <a:off x="-709406" y="1348774"/>
            <a:ext cx="6214534" cy="4160452"/>
          </a:xfrm>
          <a:prstGeom prst="rect">
            <a:avLst/>
          </a:prstGeom>
        </p:spPr>
      </p:pic>
      <p:pic>
        <p:nvPicPr>
          <p:cNvPr id="9" name="Picture 8" descr="A tray of food on a table&#10;&#10;Description automatically generated">
            <a:extLst>
              <a:ext uri="{FF2B5EF4-FFF2-40B4-BE49-F238E27FC236}">
                <a16:creationId xmlns:a16="http://schemas.microsoft.com/office/drawing/2014/main" id="{2D8AB8B3-B3A5-49E0-8203-438242FB84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212" r="2" b="22214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9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210</Words>
  <Application>Microsoft Office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Berlin Sans FB</vt:lpstr>
      <vt:lpstr>Calibri</vt:lpstr>
      <vt:lpstr>Calibri Light</vt:lpstr>
      <vt:lpstr>Helvetica</vt:lpstr>
      <vt:lpstr>Office Theme</vt:lpstr>
      <vt:lpstr>THE CENTRAL EUROPEAN INSTITUTE (CEI)</vt:lpstr>
      <vt:lpstr>CELEBRATE 100 YEARS OF POLAND’S REGAINED INDEPENCENCE  (1918 – 2018)  </vt:lpstr>
      <vt:lpstr>CELEBRATE 100 YEARS OF POLAND’S REGAINED INDEPENCENCE  (1918 – 2018)  </vt:lpstr>
      <vt:lpstr>Leaflets developed by students and CEI were designed to promote Poland among Quinnipiac’s students </vt:lpstr>
      <vt:lpstr>Prof. Monika Advocate led a panel discussion on Europe after the Treaty of Versailles, Polish cinematography, Polish outsourcing or Polish game industry  November 13, 2018  </vt:lpstr>
      <vt:lpstr>Prof. Ewa Callahan, Quinnipiac University made remarks about Polish cinamatography </vt:lpstr>
      <vt:lpstr>Milena Sadurska made a presentation about business opportunities - outsourcing in Poland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CENTRAL EUROPEAN INSTITUTE (CEI)</dc:title>
  <dc:creator>Bednarek, Wiktor D.</dc:creator>
  <cp:lastModifiedBy>Bednarek, Wiktor D.</cp:lastModifiedBy>
  <cp:revision>4</cp:revision>
  <dcterms:created xsi:type="dcterms:W3CDTF">2019-02-05T03:27:22Z</dcterms:created>
  <dcterms:modified xsi:type="dcterms:W3CDTF">2019-03-15T19:14:56Z</dcterms:modified>
</cp:coreProperties>
</file>